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8" autoAdjust="0"/>
    <p:restoredTop sz="94660"/>
  </p:normalViewPr>
  <p:slideViewPr>
    <p:cSldViewPr snapToGrid="0">
      <p:cViewPr>
        <p:scale>
          <a:sx n="100" d="100"/>
          <a:sy n="100" d="100"/>
        </p:scale>
        <p:origin x="228" y="-2352"/>
      </p:cViewPr>
      <p:guideLst>
        <p:guide orient="horz" pos="2160"/>
        <p:guide pos="2880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21/10/2015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92418" y="75494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Movimiento en una dimensión</a:t>
            </a:r>
            <a:endParaRPr lang="es-ES" sz="16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67789" y="726754"/>
            <a:ext cx="1226915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/>
              <a:t>Características</a:t>
            </a:r>
            <a:endParaRPr lang="es-ES" sz="1300" b="1" dirty="0"/>
          </a:p>
        </p:txBody>
      </p:sp>
      <p:sp>
        <p:nvSpPr>
          <p:cNvPr id="87" name="86 CuadroTexto"/>
          <p:cNvSpPr txBox="1"/>
          <p:nvPr/>
        </p:nvSpPr>
        <p:spPr>
          <a:xfrm>
            <a:off x="2622546" y="726754"/>
            <a:ext cx="776041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/>
              <a:t>Medidas</a:t>
            </a:r>
            <a:endParaRPr lang="es-ES" sz="1300" b="1" dirty="0"/>
          </a:p>
        </p:txBody>
      </p:sp>
      <p:sp>
        <p:nvSpPr>
          <p:cNvPr id="88" name="87 CuadroTexto"/>
          <p:cNvSpPr txBox="1"/>
          <p:nvPr/>
        </p:nvSpPr>
        <p:spPr>
          <a:xfrm>
            <a:off x="6250281" y="726754"/>
            <a:ext cx="781029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/>
              <a:t>Análisis</a:t>
            </a:r>
            <a:endParaRPr lang="es-ES" sz="13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6683" y="1744885"/>
            <a:ext cx="949123" cy="24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trayectorias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1855612" y="1744885"/>
            <a:ext cx="949123" cy="24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e</a:t>
            </a:r>
            <a:r>
              <a:rPr lang="es-ES" sz="1000" dirty="0" smtClean="0">
                <a:solidFill>
                  <a:schemeClr val="bg1"/>
                </a:solidFill>
              </a:rPr>
              <a:t>scalares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92" name="91 CuadroTexto"/>
          <p:cNvSpPr txBox="1"/>
          <p:nvPr/>
        </p:nvSpPr>
        <p:spPr>
          <a:xfrm>
            <a:off x="3271568" y="1744884"/>
            <a:ext cx="949123" cy="24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v</a:t>
            </a:r>
            <a:r>
              <a:rPr lang="es-ES" sz="1000" dirty="0" smtClean="0">
                <a:solidFill>
                  <a:schemeClr val="bg1"/>
                </a:solidFill>
              </a:rPr>
              <a:t>ectoriales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94" name="93 CuadroTexto"/>
          <p:cNvSpPr txBox="1"/>
          <p:nvPr/>
        </p:nvSpPr>
        <p:spPr>
          <a:xfrm>
            <a:off x="4998835" y="1588504"/>
            <a:ext cx="949123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Movimiento rectilíneo uniforme MRU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95" name="94 CuadroTexto"/>
          <p:cNvSpPr txBox="1"/>
          <p:nvPr/>
        </p:nvSpPr>
        <p:spPr>
          <a:xfrm>
            <a:off x="7237758" y="1588504"/>
            <a:ext cx="1095047" cy="707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Movimiento rectilíneo uniformemente acelerado MRUA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506683" y="3078868"/>
            <a:ext cx="949123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l</a:t>
            </a:r>
            <a:r>
              <a:rPr lang="es-ES" sz="900" dirty="0" smtClean="0"/>
              <a:t>ínea </a:t>
            </a:r>
            <a:r>
              <a:rPr lang="es-ES" sz="900" dirty="0" smtClean="0"/>
              <a:t>recta</a:t>
            </a:r>
          </a:p>
          <a:p>
            <a:pPr algn="ctr"/>
            <a:r>
              <a:rPr lang="es-ES" sz="900" dirty="0" smtClean="0"/>
              <a:t>o</a:t>
            </a:r>
          </a:p>
          <a:p>
            <a:pPr algn="ctr"/>
            <a:r>
              <a:rPr lang="es-ES" sz="900" dirty="0" smtClean="0"/>
              <a:t>curvilínea</a:t>
            </a:r>
            <a:endParaRPr lang="es-ES" sz="900" dirty="0"/>
          </a:p>
        </p:txBody>
      </p:sp>
      <p:sp>
        <p:nvSpPr>
          <p:cNvPr id="97" name="96 CuadroTexto"/>
          <p:cNvSpPr txBox="1"/>
          <p:nvPr/>
        </p:nvSpPr>
        <p:spPr>
          <a:xfrm>
            <a:off x="1855611" y="3078868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distancia</a:t>
            </a:r>
            <a:endParaRPr lang="es-ES" sz="900" dirty="0"/>
          </a:p>
        </p:txBody>
      </p:sp>
      <p:sp>
        <p:nvSpPr>
          <p:cNvPr id="98" name="97 CuadroTexto"/>
          <p:cNvSpPr txBox="1"/>
          <p:nvPr/>
        </p:nvSpPr>
        <p:spPr>
          <a:xfrm>
            <a:off x="1855612" y="3386566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r</a:t>
            </a:r>
            <a:r>
              <a:rPr lang="es-ES" sz="900" dirty="0" smtClean="0"/>
              <a:t>apidez</a:t>
            </a:r>
            <a:endParaRPr lang="es-ES" sz="900" dirty="0"/>
          </a:p>
        </p:txBody>
      </p:sp>
      <p:sp>
        <p:nvSpPr>
          <p:cNvPr id="99" name="98 CuadroTexto"/>
          <p:cNvSpPr txBox="1"/>
          <p:nvPr/>
        </p:nvSpPr>
        <p:spPr>
          <a:xfrm>
            <a:off x="3271567" y="3078868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d</a:t>
            </a:r>
            <a:r>
              <a:rPr lang="es-ES" sz="900" dirty="0" smtClean="0"/>
              <a:t>esplazamiento</a:t>
            </a:r>
            <a:endParaRPr lang="es-ES" sz="900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3271568" y="3390443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v</a:t>
            </a:r>
            <a:r>
              <a:rPr lang="es-ES" sz="900" dirty="0" smtClean="0"/>
              <a:t>elocidad</a:t>
            </a:r>
            <a:endParaRPr lang="es-ES" sz="900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3271566" y="3742948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</a:t>
            </a:r>
            <a:r>
              <a:rPr lang="es-ES" sz="900" dirty="0" smtClean="0"/>
              <a:t>celeración</a:t>
            </a:r>
            <a:endParaRPr lang="es-ES" sz="900" dirty="0"/>
          </a:p>
        </p:txBody>
      </p:sp>
      <p:sp>
        <p:nvSpPr>
          <p:cNvPr id="103" name="102 CuadroTexto"/>
          <p:cNvSpPr txBox="1"/>
          <p:nvPr/>
        </p:nvSpPr>
        <p:spPr>
          <a:xfrm>
            <a:off x="4382783" y="3078868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t</a:t>
            </a:r>
            <a:r>
              <a:rPr lang="es-ES" sz="900" dirty="0" smtClean="0"/>
              <a:t>rayectoria</a:t>
            </a:r>
            <a:endParaRPr lang="es-ES" sz="900" dirty="0"/>
          </a:p>
        </p:txBody>
      </p:sp>
      <p:sp>
        <p:nvSpPr>
          <p:cNvPr id="107" name="106 CuadroTexto"/>
          <p:cNvSpPr txBox="1"/>
          <p:nvPr/>
        </p:nvSpPr>
        <p:spPr>
          <a:xfrm>
            <a:off x="5579681" y="3078868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Gráficos</a:t>
            </a:r>
            <a:endParaRPr lang="es-ES" sz="900" dirty="0"/>
          </a:p>
        </p:txBody>
      </p:sp>
      <p:sp>
        <p:nvSpPr>
          <p:cNvPr id="110" name="109 CuadroTexto"/>
          <p:cNvSpPr txBox="1"/>
          <p:nvPr/>
        </p:nvSpPr>
        <p:spPr>
          <a:xfrm>
            <a:off x="6720349" y="3078868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Trayectoria</a:t>
            </a:r>
            <a:endParaRPr lang="es-ES" sz="900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7917247" y="3078868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Gráficos</a:t>
            </a:r>
            <a:endParaRPr lang="es-ES" sz="900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381518" y="3386566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r</a:t>
            </a:r>
            <a:r>
              <a:rPr lang="es-ES" sz="900" dirty="0" smtClean="0"/>
              <a:t>ectilínea</a:t>
            </a:r>
            <a:endParaRPr lang="es-ES" sz="900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5524420" y="3395247"/>
            <a:ext cx="1055408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Posición-Tiempo</a:t>
            </a:r>
            <a:endParaRPr lang="es-ES" sz="900" dirty="0"/>
          </a:p>
        </p:txBody>
      </p:sp>
      <p:sp>
        <p:nvSpPr>
          <p:cNvPr id="114" name="113 CuadroTexto"/>
          <p:cNvSpPr txBox="1"/>
          <p:nvPr/>
        </p:nvSpPr>
        <p:spPr>
          <a:xfrm>
            <a:off x="6718661" y="3387549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Rectilínea</a:t>
            </a:r>
            <a:endParaRPr lang="es-ES" sz="900" dirty="0"/>
          </a:p>
        </p:txBody>
      </p:sp>
      <p:sp>
        <p:nvSpPr>
          <p:cNvPr id="115" name="114 CuadroTexto"/>
          <p:cNvSpPr txBox="1"/>
          <p:nvPr/>
        </p:nvSpPr>
        <p:spPr>
          <a:xfrm>
            <a:off x="7864104" y="3387549"/>
            <a:ext cx="1055408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Posición-Tiempo</a:t>
            </a:r>
            <a:endParaRPr lang="es-ES" sz="900" dirty="0"/>
          </a:p>
        </p:txBody>
      </p:sp>
      <p:sp>
        <p:nvSpPr>
          <p:cNvPr id="118" name="117 CuadroTexto"/>
          <p:cNvSpPr txBox="1"/>
          <p:nvPr/>
        </p:nvSpPr>
        <p:spPr>
          <a:xfrm>
            <a:off x="4388488" y="4115929"/>
            <a:ext cx="9491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v</a:t>
            </a:r>
            <a:r>
              <a:rPr lang="es-ES" sz="900" dirty="0" smtClean="0"/>
              <a:t>elocidad </a:t>
            </a:r>
            <a:r>
              <a:rPr lang="es-ES" sz="900" dirty="0" smtClean="0"/>
              <a:t>constante</a:t>
            </a:r>
            <a:endParaRPr lang="es-ES" sz="900" dirty="0"/>
          </a:p>
        </p:txBody>
      </p:sp>
      <p:sp>
        <p:nvSpPr>
          <p:cNvPr id="122" name="121 CuadroTexto"/>
          <p:cNvSpPr txBox="1"/>
          <p:nvPr/>
        </p:nvSpPr>
        <p:spPr>
          <a:xfrm>
            <a:off x="4392929" y="4920504"/>
            <a:ext cx="9491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</a:t>
            </a:r>
            <a:r>
              <a:rPr lang="es-ES" sz="900" dirty="0" smtClean="0"/>
              <a:t>celeración </a:t>
            </a:r>
            <a:r>
              <a:rPr lang="es-ES" sz="900" dirty="0" smtClean="0"/>
              <a:t>nula</a:t>
            </a:r>
            <a:endParaRPr lang="es-ES" sz="900" dirty="0"/>
          </a:p>
        </p:txBody>
      </p:sp>
      <p:sp>
        <p:nvSpPr>
          <p:cNvPr id="124" name="123 CuadroTexto"/>
          <p:cNvSpPr txBox="1"/>
          <p:nvPr/>
        </p:nvSpPr>
        <p:spPr>
          <a:xfrm>
            <a:off x="5578534" y="4185179"/>
            <a:ext cx="949123" cy="230832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f</a:t>
            </a:r>
            <a:r>
              <a:rPr lang="es-ES" sz="900" dirty="0" smtClean="0"/>
              <a:t>unción </a:t>
            </a:r>
            <a:r>
              <a:rPr lang="es-ES" sz="900" dirty="0" smtClean="0"/>
              <a:t>lineal</a:t>
            </a:r>
            <a:endParaRPr lang="es-ES" sz="900" dirty="0"/>
          </a:p>
        </p:txBody>
      </p:sp>
      <p:sp>
        <p:nvSpPr>
          <p:cNvPr id="126" name="125 CuadroTexto"/>
          <p:cNvSpPr txBox="1"/>
          <p:nvPr/>
        </p:nvSpPr>
        <p:spPr>
          <a:xfrm>
            <a:off x="5578533" y="4851254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endiente </a:t>
            </a:r>
            <a:r>
              <a:rPr lang="es-ES" sz="900" dirty="0" smtClean="0"/>
              <a:t>representa velocidad</a:t>
            </a:r>
            <a:endParaRPr lang="es-ES" sz="900" dirty="0"/>
          </a:p>
        </p:txBody>
      </p:sp>
      <p:sp>
        <p:nvSpPr>
          <p:cNvPr id="127" name="126 CuadroTexto"/>
          <p:cNvSpPr txBox="1"/>
          <p:nvPr/>
        </p:nvSpPr>
        <p:spPr>
          <a:xfrm>
            <a:off x="506685" y="4115929"/>
            <a:ext cx="9491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u</a:t>
            </a:r>
            <a:r>
              <a:rPr lang="es-ES" sz="900" dirty="0" smtClean="0"/>
              <a:t>n s</a:t>
            </a:r>
            <a:r>
              <a:rPr lang="es-ES" sz="900" dirty="0" smtClean="0"/>
              <a:t>istema </a:t>
            </a:r>
            <a:r>
              <a:rPr lang="es-ES" sz="900" dirty="0" smtClean="0"/>
              <a:t>de referencia fijo</a:t>
            </a:r>
            <a:endParaRPr lang="es-ES" sz="900" dirty="0"/>
          </a:p>
        </p:txBody>
      </p:sp>
      <p:sp>
        <p:nvSpPr>
          <p:cNvPr id="128" name="127 CuadroTexto"/>
          <p:cNvSpPr txBox="1"/>
          <p:nvPr/>
        </p:nvSpPr>
        <p:spPr>
          <a:xfrm>
            <a:off x="5479811" y="5475190"/>
            <a:ext cx="114181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v</a:t>
            </a:r>
            <a:r>
              <a:rPr lang="es-ES" sz="900" dirty="0" smtClean="0"/>
              <a:t>elocidad </a:t>
            </a:r>
            <a:r>
              <a:rPr lang="es-ES" sz="900" dirty="0" smtClean="0"/>
              <a:t>– </a:t>
            </a:r>
            <a:r>
              <a:rPr lang="es-ES" sz="900" dirty="0" smtClean="0"/>
              <a:t>tiempo</a:t>
            </a:r>
            <a:endParaRPr lang="es-ES" sz="900" dirty="0"/>
          </a:p>
        </p:txBody>
      </p:sp>
      <p:sp>
        <p:nvSpPr>
          <p:cNvPr id="129" name="128 CuadroTexto"/>
          <p:cNvSpPr txBox="1"/>
          <p:nvPr/>
        </p:nvSpPr>
        <p:spPr>
          <a:xfrm>
            <a:off x="5515196" y="5774645"/>
            <a:ext cx="107105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r</a:t>
            </a:r>
            <a:r>
              <a:rPr lang="es-ES" sz="900" dirty="0" smtClean="0"/>
              <a:t>ecta </a:t>
            </a:r>
            <a:r>
              <a:rPr lang="es-ES" sz="900" dirty="0"/>
              <a:t>h</a:t>
            </a:r>
            <a:r>
              <a:rPr lang="es-ES" sz="900" dirty="0" smtClean="0"/>
              <a:t>orizontal</a:t>
            </a:r>
            <a:endParaRPr lang="es-ES" sz="900" dirty="0"/>
          </a:p>
        </p:txBody>
      </p:sp>
      <p:sp>
        <p:nvSpPr>
          <p:cNvPr id="130" name="129 CuadroTexto"/>
          <p:cNvSpPr txBox="1"/>
          <p:nvPr/>
        </p:nvSpPr>
        <p:spPr>
          <a:xfrm>
            <a:off x="5515194" y="6429507"/>
            <a:ext cx="10710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área </a:t>
            </a:r>
            <a:r>
              <a:rPr lang="es-ES" sz="900" dirty="0" smtClean="0"/>
              <a:t>representa el desplazamiento</a:t>
            </a:r>
            <a:endParaRPr lang="es-ES" sz="9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6716259" y="4115929"/>
            <a:ext cx="949123" cy="369332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</a:t>
            </a:r>
            <a:r>
              <a:rPr lang="es-ES" sz="900" dirty="0" smtClean="0"/>
              <a:t>celeración </a:t>
            </a:r>
            <a:r>
              <a:rPr lang="es-ES" sz="900" dirty="0" smtClean="0"/>
              <a:t>constante</a:t>
            </a:r>
            <a:endParaRPr lang="es-ES" sz="9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7913698" y="4185179"/>
            <a:ext cx="949123" cy="369332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f</a:t>
            </a:r>
            <a:r>
              <a:rPr lang="es-ES" sz="900" dirty="0" smtClean="0"/>
              <a:t>unción </a:t>
            </a:r>
            <a:r>
              <a:rPr lang="es-ES" sz="900" dirty="0" smtClean="0"/>
              <a:t>cuadrática</a:t>
            </a:r>
            <a:endParaRPr lang="es-ES" sz="9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7817350" y="4702881"/>
            <a:ext cx="114181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v</a:t>
            </a:r>
            <a:r>
              <a:rPr lang="es-ES" sz="900" dirty="0" smtClean="0"/>
              <a:t>elocidad </a:t>
            </a:r>
            <a:r>
              <a:rPr lang="es-ES" sz="900" dirty="0" smtClean="0"/>
              <a:t>- </a:t>
            </a:r>
            <a:r>
              <a:rPr lang="es-ES" sz="900" dirty="0" smtClean="0"/>
              <a:t>tiempo</a:t>
            </a:r>
            <a:endParaRPr lang="es-ES" sz="9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7856280" y="5221275"/>
            <a:ext cx="107105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endiente </a:t>
            </a:r>
            <a:r>
              <a:rPr lang="es-ES" sz="900" dirty="0" smtClean="0"/>
              <a:t>representa aceleración</a:t>
            </a:r>
            <a:endParaRPr lang="es-ES" sz="9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7864372" y="6054626"/>
            <a:ext cx="1071053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área </a:t>
            </a:r>
            <a:r>
              <a:rPr lang="es-ES" sz="900" dirty="0" smtClean="0"/>
              <a:t>bajo la «curva» representa el cambio de velocidad</a:t>
            </a:r>
            <a:endParaRPr lang="es-ES" sz="9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3271568" y="4115929"/>
            <a:ext cx="9491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 </a:t>
            </a:r>
            <a:r>
              <a:rPr lang="es-ES" sz="900" dirty="0" smtClean="0"/>
              <a:t>el vacío</a:t>
            </a:r>
            <a:endParaRPr lang="es-ES" sz="900" dirty="0"/>
          </a:p>
        </p:txBody>
      </p:sp>
      <p:sp>
        <p:nvSpPr>
          <p:cNvPr id="63" name="62 CuadroTexto"/>
          <p:cNvSpPr txBox="1"/>
          <p:nvPr/>
        </p:nvSpPr>
        <p:spPr>
          <a:xfrm>
            <a:off x="3272786" y="4955584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</a:t>
            </a:r>
            <a:r>
              <a:rPr lang="es-ES" sz="900" dirty="0" smtClean="0"/>
              <a:t>asos </a:t>
            </a:r>
            <a:r>
              <a:rPr lang="es-ES" sz="900" dirty="0" smtClean="0"/>
              <a:t>debidos a la aceleración de la gravedad</a:t>
            </a:r>
            <a:endParaRPr lang="es-ES" sz="9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2578547" y="5631319"/>
            <a:ext cx="9491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</a:t>
            </a:r>
            <a:r>
              <a:rPr lang="es-ES" sz="900" dirty="0" smtClean="0"/>
              <a:t>aída </a:t>
            </a:r>
            <a:r>
              <a:rPr lang="es-ES" sz="900" dirty="0" smtClean="0"/>
              <a:t>libre</a:t>
            </a:r>
            <a:endParaRPr lang="es-ES" sz="900" dirty="0"/>
          </a:p>
        </p:txBody>
      </p:sp>
      <p:sp>
        <p:nvSpPr>
          <p:cNvPr id="65" name="64 CuadroTexto"/>
          <p:cNvSpPr txBox="1"/>
          <p:nvPr/>
        </p:nvSpPr>
        <p:spPr>
          <a:xfrm>
            <a:off x="4023159" y="5648081"/>
            <a:ext cx="949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l</a:t>
            </a:r>
            <a:r>
              <a:rPr lang="es-ES" sz="900" dirty="0" smtClean="0"/>
              <a:t>anzamiento </a:t>
            </a:r>
            <a:r>
              <a:rPr lang="es-ES" sz="900" dirty="0" smtClean="0"/>
              <a:t>vertical</a:t>
            </a:r>
            <a:endParaRPr lang="es-ES" sz="900" dirty="0"/>
          </a:p>
        </p:txBody>
      </p:sp>
      <p:sp>
        <p:nvSpPr>
          <p:cNvPr id="66" name="65 CuadroTexto"/>
          <p:cNvSpPr txBox="1"/>
          <p:nvPr/>
        </p:nvSpPr>
        <p:spPr>
          <a:xfrm>
            <a:off x="2603451" y="6348482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u</a:t>
            </a:r>
            <a:r>
              <a:rPr lang="es-ES" sz="900" dirty="0" smtClean="0"/>
              <a:t>n c</a:t>
            </a:r>
            <a:r>
              <a:rPr lang="es-ES" sz="900" dirty="0" smtClean="0"/>
              <a:t>uerpo </a:t>
            </a:r>
            <a:r>
              <a:rPr lang="es-ES" sz="900" dirty="0" smtClean="0"/>
              <a:t>que desacelera mientras sube</a:t>
            </a:r>
            <a:endParaRPr lang="es-ES" sz="9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4042413" y="6417731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un c</a:t>
            </a:r>
            <a:r>
              <a:rPr lang="es-ES" sz="900" dirty="0" smtClean="0"/>
              <a:t>uerpo </a:t>
            </a:r>
            <a:r>
              <a:rPr lang="es-ES" sz="900" dirty="0" smtClean="0"/>
              <a:t>acelera mientras cae</a:t>
            </a:r>
            <a:endParaRPr lang="es-ES" sz="900" dirty="0"/>
          </a:p>
        </p:txBody>
      </p:sp>
      <p:cxnSp>
        <p:nvCxnSpPr>
          <p:cNvPr id="3" name="2 Conector angular"/>
          <p:cNvCxnSpPr>
            <a:stCxn id="4" idx="2"/>
            <a:endCxn id="21" idx="0"/>
          </p:cNvCxnSpPr>
          <p:nvPr/>
        </p:nvCxnSpPr>
        <p:spPr>
          <a:xfrm rot="5400000">
            <a:off x="2666852" y="-1156968"/>
            <a:ext cx="198118" cy="35693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angular"/>
          <p:cNvCxnSpPr>
            <a:stCxn id="4" idx="2"/>
            <a:endCxn id="87" idx="0"/>
          </p:cNvCxnSpPr>
          <p:nvPr/>
        </p:nvCxnSpPr>
        <p:spPr>
          <a:xfrm rot="5400000">
            <a:off x="3681512" y="-142308"/>
            <a:ext cx="198118" cy="15400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angular"/>
          <p:cNvCxnSpPr>
            <a:stCxn id="4" idx="2"/>
            <a:endCxn id="88" idx="0"/>
          </p:cNvCxnSpPr>
          <p:nvPr/>
        </p:nvCxnSpPr>
        <p:spPr>
          <a:xfrm rot="16200000" flipH="1">
            <a:off x="5496626" y="-417416"/>
            <a:ext cx="198118" cy="20902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angular"/>
          <p:cNvCxnSpPr>
            <a:stCxn id="21" idx="2"/>
            <a:endCxn id="22" idx="0"/>
          </p:cNvCxnSpPr>
          <p:nvPr/>
        </p:nvCxnSpPr>
        <p:spPr>
          <a:xfrm rot="5400000">
            <a:off x="618375" y="1382012"/>
            <a:ext cx="725743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22" idx="2"/>
            <a:endCxn id="24" idx="0"/>
          </p:cNvCxnSpPr>
          <p:nvPr/>
        </p:nvCxnSpPr>
        <p:spPr>
          <a:xfrm rot="5400000">
            <a:off x="437364" y="2534987"/>
            <a:ext cx="1087762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87" idx="2"/>
            <a:endCxn id="91" idx="0"/>
          </p:cNvCxnSpPr>
          <p:nvPr/>
        </p:nvCxnSpPr>
        <p:spPr>
          <a:xfrm rot="5400000">
            <a:off x="2307500" y="1041817"/>
            <a:ext cx="725743" cy="68039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stCxn id="87" idx="2"/>
            <a:endCxn id="92" idx="0"/>
          </p:cNvCxnSpPr>
          <p:nvPr/>
        </p:nvCxnSpPr>
        <p:spPr>
          <a:xfrm rot="16200000" flipH="1">
            <a:off x="3015477" y="1014231"/>
            <a:ext cx="725742" cy="735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angular"/>
          <p:cNvCxnSpPr>
            <a:stCxn id="88" idx="2"/>
            <a:endCxn id="94" idx="0"/>
          </p:cNvCxnSpPr>
          <p:nvPr/>
        </p:nvCxnSpPr>
        <p:spPr>
          <a:xfrm rot="5400000">
            <a:off x="5772416" y="720124"/>
            <a:ext cx="569362" cy="116739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88" idx="2"/>
            <a:endCxn id="95" idx="0"/>
          </p:cNvCxnSpPr>
          <p:nvPr/>
        </p:nvCxnSpPr>
        <p:spPr>
          <a:xfrm rot="16200000" flipH="1">
            <a:off x="6928358" y="731580"/>
            <a:ext cx="569362" cy="11444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91" idx="2"/>
            <a:endCxn id="97" idx="0"/>
          </p:cNvCxnSpPr>
          <p:nvPr/>
        </p:nvCxnSpPr>
        <p:spPr>
          <a:xfrm rot="5400000">
            <a:off x="1786293" y="2534987"/>
            <a:ext cx="1087762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92" idx="2"/>
            <a:endCxn id="99" idx="0"/>
          </p:cNvCxnSpPr>
          <p:nvPr/>
        </p:nvCxnSpPr>
        <p:spPr>
          <a:xfrm rot="5400000">
            <a:off x="3202249" y="2534986"/>
            <a:ext cx="1087763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>
            <a:stCxn id="94" idx="2"/>
            <a:endCxn id="103" idx="0"/>
          </p:cNvCxnSpPr>
          <p:nvPr/>
        </p:nvCxnSpPr>
        <p:spPr>
          <a:xfrm rot="5400000">
            <a:off x="4697188" y="2302659"/>
            <a:ext cx="936366" cy="6160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angular"/>
          <p:cNvCxnSpPr>
            <a:stCxn id="94" idx="2"/>
            <a:endCxn id="107" idx="0"/>
          </p:cNvCxnSpPr>
          <p:nvPr/>
        </p:nvCxnSpPr>
        <p:spPr>
          <a:xfrm rot="16200000" flipH="1">
            <a:off x="5295637" y="2320262"/>
            <a:ext cx="936366" cy="5808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95" idx="2"/>
            <a:endCxn id="110" idx="0"/>
          </p:cNvCxnSpPr>
          <p:nvPr/>
        </p:nvCxnSpPr>
        <p:spPr>
          <a:xfrm rot="5400000">
            <a:off x="7098858" y="2392444"/>
            <a:ext cx="782478" cy="5903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angular"/>
          <p:cNvCxnSpPr>
            <a:stCxn id="95" idx="2"/>
            <a:endCxn id="111" idx="0"/>
          </p:cNvCxnSpPr>
          <p:nvPr/>
        </p:nvCxnSpPr>
        <p:spPr>
          <a:xfrm rot="16200000" flipH="1">
            <a:off x="7697306" y="2384365"/>
            <a:ext cx="782478" cy="6065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97" idx="2"/>
            <a:endCxn id="98" idx="0"/>
          </p:cNvCxnSpPr>
          <p:nvPr/>
        </p:nvCxnSpPr>
        <p:spPr>
          <a:xfrm rot="16200000" flipH="1">
            <a:off x="2291740" y="3348132"/>
            <a:ext cx="76866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angular"/>
          <p:cNvCxnSpPr>
            <a:stCxn id="99" idx="2"/>
            <a:endCxn id="100" idx="0"/>
          </p:cNvCxnSpPr>
          <p:nvPr/>
        </p:nvCxnSpPr>
        <p:spPr>
          <a:xfrm rot="16200000" flipH="1">
            <a:off x="3705758" y="3350070"/>
            <a:ext cx="80743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stCxn id="100" idx="2"/>
            <a:endCxn id="102" idx="0"/>
          </p:cNvCxnSpPr>
          <p:nvPr/>
        </p:nvCxnSpPr>
        <p:spPr>
          <a:xfrm rot="5400000">
            <a:off x="3685293" y="3682110"/>
            <a:ext cx="121673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102" idx="2"/>
            <a:endCxn id="59" idx="0"/>
          </p:cNvCxnSpPr>
          <p:nvPr/>
        </p:nvCxnSpPr>
        <p:spPr>
          <a:xfrm rot="16200000" flipH="1">
            <a:off x="3675055" y="4044853"/>
            <a:ext cx="142149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59" idx="2"/>
            <a:endCxn id="63" idx="0"/>
          </p:cNvCxnSpPr>
          <p:nvPr/>
        </p:nvCxnSpPr>
        <p:spPr>
          <a:xfrm rot="16200000" flipH="1">
            <a:off x="3442328" y="4650563"/>
            <a:ext cx="608823" cy="121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angular"/>
          <p:cNvCxnSpPr>
            <a:stCxn id="103" idx="2"/>
            <a:endCxn id="112" idx="0"/>
          </p:cNvCxnSpPr>
          <p:nvPr/>
        </p:nvCxnSpPr>
        <p:spPr>
          <a:xfrm rot="5400000">
            <a:off x="4818280" y="3347501"/>
            <a:ext cx="76866" cy="12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angular"/>
          <p:cNvCxnSpPr>
            <a:stCxn id="112" idx="2"/>
            <a:endCxn id="118" idx="0"/>
          </p:cNvCxnSpPr>
          <p:nvPr/>
        </p:nvCxnSpPr>
        <p:spPr>
          <a:xfrm rot="16200000" flipH="1">
            <a:off x="4610300" y="3863178"/>
            <a:ext cx="498531" cy="697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angular"/>
          <p:cNvCxnSpPr>
            <a:stCxn id="113" idx="2"/>
            <a:endCxn id="124" idx="0"/>
          </p:cNvCxnSpPr>
          <p:nvPr/>
        </p:nvCxnSpPr>
        <p:spPr>
          <a:xfrm rot="16200000" flipH="1">
            <a:off x="5773060" y="3905143"/>
            <a:ext cx="559100" cy="9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angular"/>
          <p:cNvCxnSpPr>
            <a:stCxn id="114" idx="2"/>
            <a:endCxn id="51" idx="0"/>
          </p:cNvCxnSpPr>
          <p:nvPr/>
        </p:nvCxnSpPr>
        <p:spPr>
          <a:xfrm rot="5400000">
            <a:off x="6943248" y="3865954"/>
            <a:ext cx="497548" cy="240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angular"/>
          <p:cNvCxnSpPr>
            <a:stCxn id="115" idx="2"/>
            <a:endCxn id="54" idx="0"/>
          </p:cNvCxnSpPr>
          <p:nvPr/>
        </p:nvCxnSpPr>
        <p:spPr>
          <a:xfrm rot="5400000">
            <a:off x="8106635" y="3900006"/>
            <a:ext cx="566798" cy="35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angular"/>
          <p:cNvCxnSpPr>
            <a:stCxn id="107" idx="2"/>
            <a:endCxn id="113" idx="0"/>
          </p:cNvCxnSpPr>
          <p:nvPr/>
        </p:nvCxnSpPr>
        <p:spPr>
          <a:xfrm rot="5400000">
            <a:off x="6010411" y="3351414"/>
            <a:ext cx="85547" cy="21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angular"/>
          <p:cNvCxnSpPr>
            <a:stCxn id="124" idx="2"/>
            <a:endCxn id="126" idx="0"/>
          </p:cNvCxnSpPr>
          <p:nvPr/>
        </p:nvCxnSpPr>
        <p:spPr>
          <a:xfrm rot="5400000">
            <a:off x="5835475" y="4633632"/>
            <a:ext cx="435243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angular"/>
          <p:cNvCxnSpPr>
            <a:stCxn id="118" idx="2"/>
            <a:endCxn id="122" idx="0"/>
          </p:cNvCxnSpPr>
          <p:nvPr/>
        </p:nvCxnSpPr>
        <p:spPr>
          <a:xfrm rot="16200000" flipH="1">
            <a:off x="4647649" y="4700661"/>
            <a:ext cx="435243" cy="444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angular"/>
          <p:cNvCxnSpPr>
            <a:stCxn id="63" idx="2"/>
            <a:endCxn id="64" idx="0"/>
          </p:cNvCxnSpPr>
          <p:nvPr/>
        </p:nvCxnSpPr>
        <p:spPr>
          <a:xfrm rot="5400000">
            <a:off x="3316277" y="5200248"/>
            <a:ext cx="167904" cy="69423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angular"/>
          <p:cNvCxnSpPr>
            <a:stCxn id="63" idx="2"/>
            <a:endCxn id="65" idx="0"/>
          </p:cNvCxnSpPr>
          <p:nvPr/>
        </p:nvCxnSpPr>
        <p:spPr>
          <a:xfrm rot="16200000" flipH="1">
            <a:off x="4030201" y="5180561"/>
            <a:ext cx="184666" cy="7503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64 Conector angular"/>
          <p:cNvCxnSpPr>
            <a:stCxn id="54" idx="2"/>
            <a:endCxn id="56" idx="0"/>
          </p:cNvCxnSpPr>
          <p:nvPr/>
        </p:nvCxnSpPr>
        <p:spPr>
          <a:xfrm rot="5400000">
            <a:off x="8314075" y="4628696"/>
            <a:ext cx="14837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angular"/>
          <p:cNvCxnSpPr>
            <a:stCxn id="66" idx="0"/>
            <a:endCxn id="64" idx="2"/>
          </p:cNvCxnSpPr>
          <p:nvPr/>
        </p:nvCxnSpPr>
        <p:spPr>
          <a:xfrm rot="16200000" flipV="1">
            <a:off x="2822396" y="6092865"/>
            <a:ext cx="486331" cy="249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angular"/>
          <p:cNvCxnSpPr>
            <a:stCxn id="67" idx="0"/>
            <a:endCxn id="65" idx="2"/>
          </p:cNvCxnSpPr>
          <p:nvPr/>
        </p:nvCxnSpPr>
        <p:spPr>
          <a:xfrm rot="16200000" flipV="1">
            <a:off x="4307189" y="6207945"/>
            <a:ext cx="400318" cy="1925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angular"/>
          <p:cNvCxnSpPr>
            <a:stCxn id="57" idx="0"/>
            <a:endCxn id="56" idx="2"/>
          </p:cNvCxnSpPr>
          <p:nvPr/>
        </p:nvCxnSpPr>
        <p:spPr>
          <a:xfrm rot="16200000" flipV="1">
            <a:off x="8246252" y="5075720"/>
            <a:ext cx="287562" cy="35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angular"/>
          <p:cNvCxnSpPr>
            <a:stCxn id="58" idx="0"/>
            <a:endCxn id="57" idx="2"/>
          </p:cNvCxnSpPr>
          <p:nvPr/>
        </p:nvCxnSpPr>
        <p:spPr>
          <a:xfrm rot="16200000" flipV="1">
            <a:off x="8233093" y="5887820"/>
            <a:ext cx="325520" cy="80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Conector angular"/>
          <p:cNvCxnSpPr>
            <a:stCxn id="130" idx="0"/>
            <a:endCxn id="129" idx="2"/>
          </p:cNvCxnSpPr>
          <p:nvPr/>
        </p:nvCxnSpPr>
        <p:spPr>
          <a:xfrm rot="5400000" flipH="1" flipV="1">
            <a:off x="5838707" y="6217491"/>
            <a:ext cx="424030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199 Conector angular"/>
          <p:cNvCxnSpPr>
            <a:stCxn id="128" idx="2"/>
            <a:endCxn id="129" idx="0"/>
          </p:cNvCxnSpPr>
          <p:nvPr/>
        </p:nvCxnSpPr>
        <p:spPr>
          <a:xfrm rot="16200000" flipH="1">
            <a:off x="6016410" y="5740331"/>
            <a:ext cx="68623" cy="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201 Conector angular"/>
          <p:cNvCxnSpPr>
            <a:stCxn id="126" idx="2"/>
            <a:endCxn id="128" idx="0"/>
          </p:cNvCxnSpPr>
          <p:nvPr/>
        </p:nvCxnSpPr>
        <p:spPr>
          <a:xfrm rot="5400000">
            <a:off x="5993856" y="5415950"/>
            <a:ext cx="116105" cy="23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07 Conector angular"/>
          <p:cNvCxnSpPr>
            <a:stCxn id="24" idx="2"/>
            <a:endCxn id="127" idx="0"/>
          </p:cNvCxnSpPr>
          <p:nvPr/>
        </p:nvCxnSpPr>
        <p:spPr>
          <a:xfrm rot="16200000" flipH="1">
            <a:off x="716631" y="3851313"/>
            <a:ext cx="529230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209 Conector angular"/>
          <p:cNvCxnSpPr>
            <a:stCxn id="114" idx="0"/>
            <a:endCxn id="110" idx="2"/>
          </p:cNvCxnSpPr>
          <p:nvPr/>
        </p:nvCxnSpPr>
        <p:spPr>
          <a:xfrm rot="5400000" flipH="1" flipV="1">
            <a:off x="7155143" y="3347781"/>
            <a:ext cx="77849" cy="16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211 Conector angular"/>
          <p:cNvCxnSpPr>
            <a:stCxn id="115" idx="0"/>
            <a:endCxn id="111" idx="2"/>
          </p:cNvCxnSpPr>
          <p:nvPr/>
        </p:nvCxnSpPr>
        <p:spPr>
          <a:xfrm rot="5400000" flipH="1" flipV="1">
            <a:off x="8352884" y="3348625"/>
            <a:ext cx="77849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CuadroTexto"/>
          <p:cNvSpPr txBox="1"/>
          <p:nvPr/>
        </p:nvSpPr>
        <p:spPr>
          <a:xfrm>
            <a:off x="2678950" y="6054626"/>
            <a:ext cx="79812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itchFamily="34" charset="0"/>
                <a:cs typeface="Arial" pitchFamily="34" charset="0"/>
              </a:rPr>
              <a:t>se observa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4098656" y="6083991"/>
            <a:ext cx="79812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itchFamily="34" charset="0"/>
                <a:cs typeface="Arial" pitchFamily="34" charset="0"/>
              </a:rPr>
              <a:t>se observa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6059948" y="1185840"/>
            <a:ext cx="116169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se puede dividir en 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1788437" y="2512849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como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3213918" y="2512849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como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4931660" y="2510356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se identifica por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7249334" y="2512849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se identifica por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606116" y="3742948"/>
            <a:ext cx="75026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respecto 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4643079" y="3742948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con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5827422" y="3742948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es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80 CuadroTexto"/>
          <p:cNvSpPr txBox="1"/>
          <p:nvPr/>
        </p:nvSpPr>
        <p:spPr>
          <a:xfrm>
            <a:off x="6965146" y="3742948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con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81 CuadroTexto"/>
          <p:cNvSpPr txBox="1"/>
          <p:nvPr/>
        </p:nvSpPr>
        <p:spPr>
          <a:xfrm>
            <a:off x="8210881" y="3742948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es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5834987" y="6096138"/>
            <a:ext cx="45134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itchFamily="34" charset="0"/>
                <a:cs typeface="Arial" pitchFamily="34" charset="0"/>
              </a:rPr>
              <a:t>cuya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4630407" y="4573926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y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3186947" y="4566346"/>
            <a:ext cx="108347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itchFamily="34" charset="0"/>
                <a:cs typeface="Arial" pitchFamily="34" charset="0"/>
              </a:rPr>
              <a:t>se presentan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8211408" y="5775206"/>
            <a:ext cx="45134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itchFamily="34" charset="0"/>
                <a:cs typeface="Arial" pitchFamily="34" charset="0"/>
              </a:rPr>
              <a:t>cuya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5818629" y="4558906"/>
            <a:ext cx="45134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itchFamily="34" charset="0"/>
                <a:cs typeface="Arial" pitchFamily="34" charset="0"/>
              </a:rPr>
              <a:t>con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8211408" y="4970612"/>
            <a:ext cx="45134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itchFamily="34" charset="0"/>
                <a:cs typeface="Arial" pitchFamily="34" charset="0"/>
              </a:rPr>
              <a:t>con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79342" y="1183389"/>
            <a:ext cx="677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>
                <a:latin typeface="Arial" pitchFamily="34" charset="0"/>
                <a:cs typeface="Arial" pitchFamily="34" charset="0"/>
              </a:rPr>
              <a:t>q</a:t>
            </a:r>
            <a:r>
              <a:rPr lang="es-ES" sz="900" smtClean="0">
                <a:latin typeface="Arial" pitchFamily="34" charset="0"/>
                <a:cs typeface="Arial" pitchFamily="34" charset="0"/>
              </a:rPr>
              <a:t>ue 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describe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755572" y="2512849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en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2552134" y="1183389"/>
            <a:ext cx="9168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pueden ser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1408</TotalTime>
  <Words>140</Words>
  <Application>Microsoft Office PowerPoint</Application>
  <PresentationFormat>Carta (216 x 279 mm)</PresentationFormat>
  <Paragraphs>65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72</cp:revision>
  <dcterms:created xsi:type="dcterms:W3CDTF">2015-05-14T14:12:36Z</dcterms:created>
  <dcterms:modified xsi:type="dcterms:W3CDTF">2015-10-21T16:53:01Z</dcterms:modified>
</cp:coreProperties>
</file>