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 varScale="1">
        <p:scale>
          <a:sx n="87" d="100"/>
          <a:sy n="87" d="100"/>
        </p:scale>
        <p:origin x="186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10/05/2016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© Editorial Planeta Colombiana S.A., 2016.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6" y="203782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/>
              <a:t>Los hidrocarburos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777772" y="1113868"/>
            <a:ext cx="1199760" cy="4034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Petróleo</a:t>
            </a:r>
          </a:p>
        </p:txBody>
      </p:sp>
      <p:sp>
        <p:nvSpPr>
          <p:cNvPr id="599" name="Rectángulo 43"/>
          <p:cNvSpPr/>
          <p:nvPr/>
        </p:nvSpPr>
        <p:spPr>
          <a:xfrm>
            <a:off x="3183436" y="5199183"/>
            <a:ext cx="770350" cy="343787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alquenos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6981614" y="1661977"/>
            <a:ext cx="9460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constituidos por</a:t>
            </a:r>
          </a:p>
        </p:txBody>
      </p:sp>
      <p:cxnSp>
        <p:nvCxnSpPr>
          <p:cNvPr id="7" name="Conector recto 6"/>
          <p:cNvCxnSpPr>
            <a:stCxn id="89" idx="2"/>
            <a:endCxn id="103" idx="0"/>
          </p:cNvCxnSpPr>
          <p:nvPr/>
        </p:nvCxnSpPr>
        <p:spPr>
          <a:xfrm flipH="1">
            <a:off x="7447040" y="2537007"/>
            <a:ext cx="5205" cy="111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3967168" y="5869906"/>
            <a:ext cx="7521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con fórmula</a:t>
            </a:r>
          </a:p>
        </p:txBody>
      </p:sp>
      <p:cxnSp>
        <p:nvCxnSpPr>
          <p:cNvPr id="30" name="Conector angular 29"/>
          <p:cNvCxnSpPr>
            <a:stCxn id="613" idx="2"/>
            <a:endCxn id="507" idx="0"/>
          </p:cNvCxnSpPr>
          <p:nvPr/>
        </p:nvCxnSpPr>
        <p:spPr>
          <a:xfrm rot="5400000">
            <a:off x="5466914" y="5278512"/>
            <a:ext cx="265342" cy="7853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/>
          <p:cNvSpPr/>
          <p:nvPr/>
        </p:nvSpPr>
        <p:spPr>
          <a:xfrm>
            <a:off x="7143912" y="3621570"/>
            <a:ext cx="6062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como los</a:t>
            </a:r>
          </a:p>
        </p:txBody>
      </p:sp>
      <p:cxnSp>
        <p:nvCxnSpPr>
          <p:cNvPr id="53" name="Conector angular 52"/>
          <p:cNvCxnSpPr>
            <a:stCxn id="263" idx="2"/>
            <a:endCxn id="152" idx="0"/>
          </p:cNvCxnSpPr>
          <p:nvPr/>
        </p:nvCxnSpPr>
        <p:spPr>
          <a:xfrm rot="16200000" flipH="1">
            <a:off x="4904807" y="3061743"/>
            <a:ext cx="180969" cy="19931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Conector recto 467"/>
          <p:cNvCxnSpPr>
            <a:stCxn id="494" idx="2"/>
            <a:endCxn id="225" idx="0"/>
          </p:cNvCxnSpPr>
          <p:nvPr/>
        </p:nvCxnSpPr>
        <p:spPr>
          <a:xfrm>
            <a:off x="1865900" y="6039675"/>
            <a:ext cx="1167" cy="210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Conector recto 481"/>
          <p:cNvCxnSpPr>
            <a:stCxn id="144" idx="2"/>
            <a:endCxn id="287" idx="0"/>
          </p:cNvCxnSpPr>
          <p:nvPr/>
        </p:nvCxnSpPr>
        <p:spPr>
          <a:xfrm>
            <a:off x="401488" y="6132852"/>
            <a:ext cx="1234" cy="106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Rectángulo 493"/>
          <p:cNvSpPr/>
          <p:nvPr/>
        </p:nvSpPr>
        <p:spPr>
          <a:xfrm>
            <a:off x="1493387" y="5808843"/>
            <a:ext cx="74502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/>
              <a:t>su fórmula</a:t>
            </a:r>
          </a:p>
        </p:txBody>
      </p:sp>
      <p:cxnSp>
        <p:nvCxnSpPr>
          <p:cNvPr id="501" name="Conector angular 500"/>
          <p:cNvCxnSpPr>
            <a:stCxn id="599" idx="2"/>
            <a:endCxn id="25" idx="0"/>
          </p:cNvCxnSpPr>
          <p:nvPr/>
        </p:nvCxnSpPr>
        <p:spPr>
          <a:xfrm rot="16200000" flipH="1">
            <a:off x="3792454" y="5319127"/>
            <a:ext cx="326936" cy="774622"/>
          </a:xfrm>
          <a:prstGeom prst="bentConnector3">
            <a:avLst>
              <a:gd name="adj1" fmla="val 4223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Rectángulo 506"/>
          <p:cNvSpPr/>
          <p:nvPr/>
        </p:nvSpPr>
        <p:spPr>
          <a:xfrm>
            <a:off x="4785961" y="5803858"/>
            <a:ext cx="841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900" dirty="0"/>
              <a:t>nomenclatura</a:t>
            </a:r>
          </a:p>
          <a:p>
            <a:pPr algn="ctr"/>
            <a:r>
              <a:rPr lang="es-CO" sz="900" dirty="0"/>
              <a:t>con sufijo </a:t>
            </a:r>
          </a:p>
        </p:txBody>
      </p:sp>
      <p:cxnSp>
        <p:nvCxnSpPr>
          <p:cNvPr id="511" name="Conector angular 510"/>
          <p:cNvCxnSpPr>
            <a:stCxn id="122" idx="0"/>
            <a:endCxn id="263" idx="2"/>
          </p:cNvCxnSpPr>
          <p:nvPr/>
        </p:nvCxnSpPr>
        <p:spPr>
          <a:xfrm rot="5400000" flipH="1" flipV="1">
            <a:off x="3076286" y="3226341"/>
            <a:ext cx="180969" cy="16639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angular 93"/>
          <p:cNvCxnSpPr>
            <a:stCxn id="4" idx="2"/>
            <a:endCxn id="83" idx="0"/>
          </p:cNvCxnSpPr>
          <p:nvPr/>
        </p:nvCxnSpPr>
        <p:spPr>
          <a:xfrm rot="16200000" flipH="1">
            <a:off x="5868860" y="-467204"/>
            <a:ext cx="459258" cy="2707514"/>
          </a:xfrm>
          <a:prstGeom prst="bentConnector3">
            <a:avLst>
              <a:gd name="adj1" fmla="val 1460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ángulo 189"/>
          <p:cNvSpPr/>
          <p:nvPr/>
        </p:nvSpPr>
        <p:spPr>
          <a:xfrm>
            <a:off x="2356059" y="5806531"/>
            <a:ext cx="841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900" dirty="0"/>
              <a:t>nomenclatura</a:t>
            </a:r>
          </a:p>
          <a:p>
            <a:pPr algn="ctr"/>
            <a:r>
              <a:rPr lang="es-CO" sz="900" dirty="0"/>
              <a:t>con sufijo</a:t>
            </a:r>
          </a:p>
        </p:txBody>
      </p:sp>
      <p:sp>
        <p:nvSpPr>
          <p:cNvPr id="582" name="Rectángulo 581"/>
          <p:cNvSpPr/>
          <p:nvPr/>
        </p:nvSpPr>
        <p:spPr>
          <a:xfrm>
            <a:off x="3207986" y="5848743"/>
            <a:ext cx="7136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000" dirty="0"/>
              <a:t>presentan</a:t>
            </a:r>
          </a:p>
        </p:txBody>
      </p:sp>
      <p:cxnSp>
        <p:nvCxnSpPr>
          <p:cNvPr id="596" name="Conector angular 595"/>
          <p:cNvCxnSpPr>
            <a:stCxn id="613" idx="2"/>
            <a:endCxn id="93" idx="0"/>
          </p:cNvCxnSpPr>
          <p:nvPr/>
        </p:nvCxnSpPr>
        <p:spPr>
          <a:xfrm rot="5400000">
            <a:off x="5830815" y="5699553"/>
            <a:ext cx="322483" cy="4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Conector angular 602"/>
          <p:cNvCxnSpPr>
            <a:stCxn id="262" idx="2"/>
            <a:endCxn id="206" idx="0"/>
          </p:cNvCxnSpPr>
          <p:nvPr/>
        </p:nvCxnSpPr>
        <p:spPr>
          <a:xfrm rot="5400000">
            <a:off x="1629308" y="4491609"/>
            <a:ext cx="194884" cy="12161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onector angular 607"/>
          <p:cNvCxnSpPr>
            <a:stCxn id="599" idx="0"/>
            <a:endCxn id="262" idx="2"/>
          </p:cNvCxnSpPr>
          <p:nvPr/>
        </p:nvCxnSpPr>
        <p:spPr>
          <a:xfrm rot="16200000" flipV="1">
            <a:off x="2853230" y="4483802"/>
            <a:ext cx="196959" cy="12338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Rectángulo 612"/>
          <p:cNvSpPr/>
          <p:nvPr/>
        </p:nvSpPr>
        <p:spPr>
          <a:xfrm>
            <a:off x="5628243" y="5213365"/>
            <a:ext cx="728034" cy="3251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alcanos</a:t>
            </a:r>
          </a:p>
        </p:txBody>
      </p:sp>
      <p:cxnSp>
        <p:nvCxnSpPr>
          <p:cNvPr id="623" name="Conector recto 622"/>
          <p:cNvCxnSpPr>
            <a:stCxn id="2" idx="0"/>
            <a:endCxn id="83" idx="2"/>
          </p:cNvCxnSpPr>
          <p:nvPr/>
        </p:nvCxnSpPr>
        <p:spPr>
          <a:xfrm flipH="1" flipV="1">
            <a:off x="7452246" y="1519674"/>
            <a:ext cx="2415" cy="1423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angular 232"/>
          <p:cNvCxnSpPr>
            <a:stCxn id="613" idx="2"/>
            <a:endCxn id="104" idx="0"/>
          </p:cNvCxnSpPr>
          <p:nvPr/>
        </p:nvCxnSpPr>
        <p:spPr>
          <a:xfrm rot="16200000" flipH="1">
            <a:off x="6222996" y="5307779"/>
            <a:ext cx="323058" cy="784531"/>
          </a:xfrm>
          <a:prstGeom prst="bentConnector3">
            <a:avLst>
              <a:gd name="adj1" fmla="val 4056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angular 79"/>
          <p:cNvCxnSpPr>
            <a:stCxn id="44" idx="0"/>
            <a:endCxn id="4" idx="2"/>
          </p:cNvCxnSpPr>
          <p:nvPr/>
        </p:nvCxnSpPr>
        <p:spPr>
          <a:xfrm rot="5400000" flipH="1" flipV="1">
            <a:off x="3493839" y="-459262"/>
            <a:ext cx="134707" cy="23670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92"/>
          <p:cNvSpPr/>
          <p:nvPr/>
        </p:nvSpPr>
        <p:spPr>
          <a:xfrm>
            <a:off x="5635023" y="5860999"/>
            <a:ext cx="7136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000" dirty="0"/>
              <a:t>presentan</a:t>
            </a:r>
          </a:p>
        </p:txBody>
      </p:sp>
      <p:sp>
        <p:nvSpPr>
          <p:cNvPr id="104" name="Rectángulo 103"/>
          <p:cNvSpPr/>
          <p:nvPr/>
        </p:nvSpPr>
        <p:spPr>
          <a:xfrm>
            <a:off x="6384523" y="5861574"/>
            <a:ext cx="78453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/>
              <a:t>con fórmula</a:t>
            </a:r>
          </a:p>
        </p:txBody>
      </p:sp>
      <p:sp>
        <p:nvSpPr>
          <p:cNvPr id="206" name="Rectángulo 143"/>
          <p:cNvSpPr/>
          <p:nvPr/>
        </p:nvSpPr>
        <p:spPr>
          <a:xfrm>
            <a:off x="756629" y="5197108"/>
            <a:ext cx="724126" cy="341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alquinos </a:t>
            </a:r>
          </a:p>
        </p:txBody>
      </p:sp>
      <p:sp>
        <p:nvSpPr>
          <p:cNvPr id="210" name="Rectángulo 143"/>
          <p:cNvSpPr/>
          <p:nvPr/>
        </p:nvSpPr>
        <p:spPr>
          <a:xfrm>
            <a:off x="4874406" y="6233668"/>
            <a:ext cx="665006" cy="432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-ano</a:t>
            </a:r>
            <a:endParaRPr lang="es-CO" sz="900" baseline="30000" dirty="0">
              <a:solidFill>
                <a:schemeClr val="tx1"/>
              </a:solidFill>
            </a:endParaRPr>
          </a:p>
        </p:txBody>
      </p:sp>
      <p:cxnSp>
        <p:nvCxnSpPr>
          <p:cNvPr id="215" name="Conector recto 214"/>
          <p:cNvCxnSpPr>
            <a:stCxn id="122" idx="2"/>
            <a:endCxn id="262" idx="0"/>
          </p:cNvCxnSpPr>
          <p:nvPr/>
        </p:nvCxnSpPr>
        <p:spPr>
          <a:xfrm flipH="1">
            <a:off x="2334807" y="4756204"/>
            <a:ext cx="1" cy="55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ector recto 242"/>
          <p:cNvCxnSpPr>
            <a:stCxn id="582" idx="2"/>
            <a:endCxn id="226" idx="0"/>
          </p:cNvCxnSpPr>
          <p:nvPr/>
        </p:nvCxnSpPr>
        <p:spPr>
          <a:xfrm flipH="1">
            <a:off x="3562588" y="6094964"/>
            <a:ext cx="2227" cy="1554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ector recto 243"/>
          <p:cNvCxnSpPr>
            <a:stCxn id="25" idx="2"/>
            <a:endCxn id="224" idx="0"/>
          </p:cNvCxnSpPr>
          <p:nvPr/>
        </p:nvCxnSpPr>
        <p:spPr>
          <a:xfrm>
            <a:off x="4343233" y="6100738"/>
            <a:ext cx="2329" cy="138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ector recto 244"/>
          <p:cNvCxnSpPr>
            <a:stCxn id="190" idx="2"/>
            <a:endCxn id="227" idx="0"/>
          </p:cNvCxnSpPr>
          <p:nvPr/>
        </p:nvCxnSpPr>
        <p:spPr>
          <a:xfrm>
            <a:off x="2777008" y="6175863"/>
            <a:ext cx="1" cy="745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ángulo 143"/>
          <p:cNvSpPr/>
          <p:nvPr/>
        </p:nvSpPr>
        <p:spPr>
          <a:xfrm>
            <a:off x="-19461" y="5763520"/>
            <a:ext cx="841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900" dirty="0"/>
              <a:t>nomenclatura</a:t>
            </a:r>
          </a:p>
          <a:p>
            <a:pPr algn="ctr"/>
            <a:r>
              <a:rPr lang="es-CO" sz="900" dirty="0"/>
              <a:t>con sufijo</a:t>
            </a:r>
          </a:p>
        </p:txBody>
      </p:sp>
      <p:sp>
        <p:nvSpPr>
          <p:cNvPr id="89" name="Rectángulo 88"/>
          <p:cNvSpPr/>
          <p:nvPr/>
        </p:nvSpPr>
        <p:spPr>
          <a:xfrm>
            <a:off x="6872669" y="2029672"/>
            <a:ext cx="1159152" cy="5073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100" dirty="0">
                <a:solidFill>
                  <a:schemeClr val="bg1"/>
                </a:solidFill>
              </a:rPr>
              <a:t>carbono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100" dirty="0">
                <a:solidFill>
                  <a:schemeClr val="bg1"/>
                </a:solidFill>
              </a:rPr>
              <a:t>hidrógeno</a:t>
            </a:r>
          </a:p>
        </p:txBody>
      </p:sp>
      <p:sp>
        <p:nvSpPr>
          <p:cNvPr id="121" name="Rectángulo 71"/>
          <p:cNvSpPr/>
          <p:nvPr/>
        </p:nvSpPr>
        <p:spPr>
          <a:xfrm>
            <a:off x="6858024" y="4148787"/>
            <a:ext cx="1187257" cy="6074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100" dirty="0" err="1">
                <a:solidFill>
                  <a:schemeClr val="bg1"/>
                </a:solidFill>
              </a:rPr>
              <a:t>cicloalcanos</a:t>
            </a:r>
            <a:endParaRPr lang="es-CO" sz="11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100" dirty="0" err="1">
                <a:solidFill>
                  <a:schemeClr val="bg1"/>
                </a:solidFill>
              </a:rPr>
              <a:t>cicloalquenos</a:t>
            </a:r>
            <a:endParaRPr lang="es-CO" sz="11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100" dirty="0" err="1">
                <a:solidFill>
                  <a:schemeClr val="bg1"/>
                </a:solidFill>
              </a:rPr>
              <a:t>cicloalquinos</a:t>
            </a:r>
            <a:endParaRPr lang="es-CO" sz="1100" dirty="0">
              <a:solidFill>
                <a:schemeClr val="bg1"/>
              </a:solidFill>
            </a:endParaRPr>
          </a:p>
        </p:txBody>
      </p:sp>
      <p:sp>
        <p:nvSpPr>
          <p:cNvPr id="122" name="Rectángulo 71"/>
          <p:cNvSpPr/>
          <p:nvPr/>
        </p:nvSpPr>
        <p:spPr>
          <a:xfrm>
            <a:off x="1818306" y="4148787"/>
            <a:ext cx="1033003" cy="6074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bg1"/>
                </a:solidFill>
              </a:rPr>
              <a:t>insaturados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641713" y="791631"/>
            <a:ext cx="1471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el principal exponente es el</a:t>
            </a:r>
          </a:p>
        </p:txBody>
      </p:sp>
      <p:sp>
        <p:nvSpPr>
          <p:cNvPr id="152" name="Rectángulo 71"/>
          <p:cNvSpPr/>
          <p:nvPr/>
        </p:nvSpPr>
        <p:spPr>
          <a:xfrm>
            <a:off x="5460491" y="4148787"/>
            <a:ext cx="1062718" cy="6032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bg1"/>
                </a:solidFill>
              </a:rPr>
              <a:t>saturados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262" name="Rectángulo 261"/>
          <p:cNvSpPr/>
          <p:nvPr/>
        </p:nvSpPr>
        <p:spPr>
          <a:xfrm>
            <a:off x="2030877" y="4811454"/>
            <a:ext cx="607859" cy="190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llamados</a:t>
            </a:r>
          </a:p>
        </p:txBody>
      </p:sp>
      <p:sp>
        <p:nvSpPr>
          <p:cNvPr id="263" name="Rectángulo 262"/>
          <p:cNvSpPr/>
          <p:nvPr/>
        </p:nvSpPr>
        <p:spPr>
          <a:xfrm>
            <a:off x="3629882" y="3736986"/>
            <a:ext cx="7377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pueden ser </a:t>
            </a:r>
          </a:p>
        </p:txBody>
      </p:sp>
      <p:cxnSp>
        <p:nvCxnSpPr>
          <p:cNvPr id="272" name="Conector recto 271"/>
          <p:cNvCxnSpPr>
            <a:stCxn id="152" idx="2"/>
            <a:endCxn id="153" idx="0"/>
          </p:cNvCxnSpPr>
          <p:nvPr/>
        </p:nvCxnSpPr>
        <p:spPr>
          <a:xfrm>
            <a:off x="5991850" y="4752073"/>
            <a:ext cx="0" cy="94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ector recto 272"/>
          <p:cNvCxnSpPr>
            <a:stCxn id="271" idx="2"/>
            <a:endCxn id="228" idx="0"/>
          </p:cNvCxnSpPr>
          <p:nvPr/>
        </p:nvCxnSpPr>
        <p:spPr>
          <a:xfrm>
            <a:off x="1121521" y="6042527"/>
            <a:ext cx="626" cy="209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ángulo 117"/>
          <p:cNvSpPr/>
          <p:nvPr/>
        </p:nvSpPr>
        <p:spPr>
          <a:xfrm>
            <a:off x="3535253" y="3078408"/>
            <a:ext cx="926960" cy="4317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/>
              <a:t>de cadena abierta</a:t>
            </a:r>
          </a:p>
        </p:txBody>
      </p:sp>
      <p:sp>
        <p:nvSpPr>
          <p:cNvPr id="119" name="Rectángulo 118"/>
          <p:cNvSpPr/>
          <p:nvPr/>
        </p:nvSpPr>
        <p:spPr>
          <a:xfrm>
            <a:off x="6996996" y="3078408"/>
            <a:ext cx="909315" cy="4317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tx1"/>
                </a:solidFill>
              </a:rPr>
              <a:t>alicíclicos</a:t>
            </a:r>
          </a:p>
        </p:txBody>
      </p:sp>
      <p:sp>
        <p:nvSpPr>
          <p:cNvPr id="120" name="Rectángulo 119"/>
          <p:cNvSpPr/>
          <p:nvPr/>
        </p:nvSpPr>
        <p:spPr>
          <a:xfrm>
            <a:off x="8094302" y="3078408"/>
            <a:ext cx="914394" cy="436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/>
              <a:t>aromáticos</a:t>
            </a:r>
          </a:p>
        </p:txBody>
      </p:sp>
      <p:sp>
        <p:nvSpPr>
          <p:cNvPr id="153" name="Rectángulo 152"/>
          <p:cNvSpPr/>
          <p:nvPr/>
        </p:nvSpPr>
        <p:spPr>
          <a:xfrm>
            <a:off x="5687920" y="4846393"/>
            <a:ext cx="6078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llamados</a:t>
            </a:r>
          </a:p>
        </p:txBody>
      </p:sp>
      <p:sp>
        <p:nvSpPr>
          <p:cNvPr id="175" name="Rectángulo 143"/>
          <p:cNvSpPr/>
          <p:nvPr/>
        </p:nvSpPr>
        <p:spPr>
          <a:xfrm>
            <a:off x="5658746" y="6233667"/>
            <a:ext cx="666209" cy="432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enlace sencillo</a:t>
            </a:r>
            <a:endParaRPr lang="es-CO" sz="900" baseline="30000" dirty="0">
              <a:solidFill>
                <a:schemeClr val="tx1"/>
              </a:solidFill>
            </a:endParaRPr>
          </a:p>
        </p:txBody>
      </p:sp>
      <p:sp>
        <p:nvSpPr>
          <p:cNvPr id="176" name="Rectángulo 143"/>
          <p:cNvSpPr/>
          <p:nvPr/>
        </p:nvSpPr>
        <p:spPr>
          <a:xfrm>
            <a:off x="6436630" y="6233666"/>
            <a:ext cx="680319" cy="432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CnH2n+2</a:t>
            </a:r>
            <a:endParaRPr lang="es-CO" sz="900" baseline="30000" dirty="0">
              <a:solidFill>
                <a:schemeClr val="tx1"/>
              </a:solidFill>
            </a:endParaRPr>
          </a:p>
        </p:txBody>
      </p:sp>
      <p:cxnSp>
        <p:nvCxnSpPr>
          <p:cNvPr id="214" name="Conector angular 213"/>
          <p:cNvCxnSpPr>
            <a:stCxn id="599" idx="2"/>
            <a:endCxn id="190" idx="0"/>
          </p:cNvCxnSpPr>
          <p:nvPr/>
        </p:nvCxnSpPr>
        <p:spPr>
          <a:xfrm rot="5400000">
            <a:off x="3041030" y="5278949"/>
            <a:ext cx="263561" cy="79160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ector angular 215"/>
          <p:cNvCxnSpPr>
            <a:stCxn id="582" idx="0"/>
            <a:endCxn id="599" idx="2"/>
          </p:cNvCxnSpPr>
          <p:nvPr/>
        </p:nvCxnSpPr>
        <p:spPr>
          <a:xfrm rot="5400000" flipH="1" flipV="1">
            <a:off x="3413827" y="5693959"/>
            <a:ext cx="305773" cy="37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ángulo 143"/>
          <p:cNvSpPr/>
          <p:nvPr/>
        </p:nvSpPr>
        <p:spPr>
          <a:xfrm>
            <a:off x="4051965" y="6239462"/>
            <a:ext cx="587193" cy="426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CnH2n</a:t>
            </a:r>
          </a:p>
        </p:txBody>
      </p:sp>
      <p:sp>
        <p:nvSpPr>
          <p:cNvPr id="225" name="Rectángulo 143"/>
          <p:cNvSpPr/>
          <p:nvPr/>
        </p:nvSpPr>
        <p:spPr>
          <a:xfrm>
            <a:off x="1573470" y="6250399"/>
            <a:ext cx="587193" cy="4156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/>
              <a:t>CnH2n-2</a:t>
            </a:r>
          </a:p>
        </p:txBody>
      </p:sp>
      <p:sp>
        <p:nvSpPr>
          <p:cNvPr id="226" name="Rectángulo 143"/>
          <p:cNvSpPr/>
          <p:nvPr/>
        </p:nvSpPr>
        <p:spPr>
          <a:xfrm>
            <a:off x="3248104" y="6250399"/>
            <a:ext cx="628967" cy="4156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enlace doble</a:t>
            </a:r>
          </a:p>
        </p:txBody>
      </p:sp>
      <p:sp>
        <p:nvSpPr>
          <p:cNvPr id="227" name="Rectángulo 143"/>
          <p:cNvSpPr/>
          <p:nvPr/>
        </p:nvSpPr>
        <p:spPr>
          <a:xfrm>
            <a:off x="2480080" y="6250400"/>
            <a:ext cx="593857" cy="4156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-</a:t>
            </a:r>
            <a:r>
              <a:rPr lang="es-CO" sz="900" dirty="0" err="1"/>
              <a:t>eno</a:t>
            </a:r>
            <a:endParaRPr lang="es-CO" sz="900" dirty="0"/>
          </a:p>
        </p:txBody>
      </p:sp>
      <p:sp>
        <p:nvSpPr>
          <p:cNvPr id="228" name="Rectángulo 143"/>
          <p:cNvSpPr/>
          <p:nvPr/>
        </p:nvSpPr>
        <p:spPr>
          <a:xfrm>
            <a:off x="799191" y="6252368"/>
            <a:ext cx="645912" cy="413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enlace triple</a:t>
            </a:r>
          </a:p>
        </p:txBody>
      </p:sp>
      <p:cxnSp>
        <p:nvCxnSpPr>
          <p:cNvPr id="234" name="Conector angular 233"/>
          <p:cNvCxnSpPr>
            <a:stCxn id="153" idx="2"/>
            <a:endCxn id="613" idx="0"/>
          </p:cNvCxnSpPr>
          <p:nvPr/>
        </p:nvCxnSpPr>
        <p:spPr>
          <a:xfrm rot="16200000" flipH="1">
            <a:off x="5923985" y="5145090"/>
            <a:ext cx="136140" cy="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angular 265"/>
          <p:cNvCxnSpPr>
            <a:stCxn id="206" idx="2"/>
            <a:endCxn id="494" idx="0"/>
          </p:cNvCxnSpPr>
          <p:nvPr/>
        </p:nvCxnSpPr>
        <p:spPr>
          <a:xfrm rot="16200000" flipH="1">
            <a:off x="1357133" y="5300076"/>
            <a:ext cx="270326" cy="747208"/>
          </a:xfrm>
          <a:prstGeom prst="bentConnector3">
            <a:avLst>
              <a:gd name="adj1" fmla="val 4154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ángulo 270"/>
          <p:cNvSpPr/>
          <p:nvPr/>
        </p:nvSpPr>
        <p:spPr>
          <a:xfrm>
            <a:off x="944229" y="5811695"/>
            <a:ext cx="3545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con</a:t>
            </a:r>
          </a:p>
        </p:txBody>
      </p:sp>
      <p:cxnSp>
        <p:nvCxnSpPr>
          <p:cNvPr id="274" name="Conector angular 273"/>
          <p:cNvCxnSpPr>
            <a:stCxn id="206" idx="2"/>
            <a:endCxn id="271" idx="0"/>
          </p:cNvCxnSpPr>
          <p:nvPr/>
        </p:nvCxnSpPr>
        <p:spPr>
          <a:xfrm rot="16200000" flipH="1">
            <a:off x="983517" y="5673691"/>
            <a:ext cx="273178" cy="28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ector angular 275"/>
          <p:cNvCxnSpPr>
            <a:stCxn id="144" idx="0"/>
            <a:endCxn id="206" idx="2"/>
          </p:cNvCxnSpPr>
          <p:nvPr/>
        </p:nvCxnSpPr>
        <p:spPr>
          <a:xfrm rot="5400000" flipH="1" flipV="1">
            <a:off x="647589" y="5292417"/>
            <a:ext cx="225003" cy="7172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ángulo 143"/>
          <p:cNvSpPr/>
          <p:nvPr/>
        </p:nvSpPr>
        <p:spPr>
          <a:xfrm>
            <a:off x="103005" y="6239462"/>
            <a:ext cx="599433" cy="426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-</a:t>
            </a:r>
            <a:r>
              <a:rPr lang="es-CO" sz="900" dirty="0" err="1"/>
              <a:t>ino</a:t>
            </a:r>
            <a:endParaRPr lang="es-CO" sz="900" dirty="0"/>
          </a:p>
        </p:txBody>
      </p:sp>
      <p:cxnSp>
        <p:nvCxnSpPr>
          <p:cNvPr id="312" name="Conector angular 311"/>
          <p:cNvCxnSpPr>
            <a:stCxn id="120" idx="0"/>
            <a:endCxn id="103" idx="2"/>
          </p:cNvCxnSpPr>
          <p:nvPr/>
        </p:nvCxnSpPr>
        <p:spPr>
          <a:xfrm rot="16200000" flipV="1">
            <a:off x="7899640" y="2426548"/>
            <a:ext cx="199261" cy="11044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ector angular 312"/>
          <p:cNvCxnSpPr>
            <a:stCxn id="103" idx="2"/>
            <a:endCxn id="118" idx="0"/>
          </p:cNvCxnSpPr>
          <p:nvPr/>
        </p:nvCxnSpPr>
        <p:spPr>
          <a:xfrm rot="5400000">
            <a:off x="5623257" y="1254624"/>
            <a:ext cx="199261" cy="34483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Conector recto 371"/>
          <p:cNvCxnSpPr>
            <a:stCxn id="93" idx="2"/>
            <a:endCxn id="175" idx="0"/>
          </p:cNvCxnSpPr>
          <p:nvPr/>
        </p:nvCxnSpPr>
        <p:spPr>
          <a:xfrm flipH="1">
            <a:off x="5991851" y="6107220"/>
            <a:ext cx="1" cy="126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ector recto 372"/>
          <p:cNvCxnSpPr>
            <a:stCxn id="104" idx="2"/>
            <a:endCxn id="176" idx="0"/>
          </p:cNvCxnSpPr>
          <p:nvPr/>
        </p:nvCxnSpPr>
        <p:spPr>
          <a:xfrm flipH="1">
            <a:off x="6776790" y="6092406"/>
            <a:ext cx="1" cy="1412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ector recto 385"/>
          <p:cNvCxnSpPr>
            <a:stCxn id="507" idx="2"/>
            <a:endCxn id="210" idx="0"/>
          </p:cNvCxnSpPr>
          <p:nvPr/>
        </p:nvCxnSpPr>
        <p:spPr>
          <a:xfrm flipH="1">
            <a:off x="5206909" y="6173190"/>
            <a:ext cx="1" cy="604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ángulo 82"/>
          <p:cNvSpPr/>
          <p:nvPr/>
        </p:nvSpPr>
        <p:spPr>
          <a:xfrm>
            <a:off x="6852366" y="1116182"/>
            <a:ext cx="1199760" cy="4034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Compuestos</a:t>
            </a:r>
          </a:p>
        </p:txBody>
      </p:sp>
      <p:cxnSp>
        <p:nvCxnSpPr>
          <p:cNvPr id="99" name="Conector recto 98"/>
          <p:cNvCxnSpPr>
            <a:stCxn id="2" idx="2"/>
            <a:endCxn id="89" idx="0"/>
          </p:cNvCxnSpPr>
          <p:nvPr/>
        </p:nvCxnSpPr>
        <p:spPr>
          <a:xfrm flipH="1">
            <a:off x="7452245" y="1892809"/>
            <a:ext cx="2416" cy="1368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ángulo 102"/>
          <p:cNvSpPr/>
          <p:nvPr/>
        </p:nvSpPr>
        <p:spPr>
          <a:xfrm>
            <a:off x="7078189" y="2648315"/>
            <a:ext cx="7377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pueden ser </a:t>
            </a:r>
          </a:p>
        </p:txBody>
      </p:sp>
      <p:cxnSp>
        <p:nvCxnSpPr>
          <p:cNvPr id="116" name="Conector recto 115"/>
          <p:cNvCxnSpPr>
            <a:stCxn id="103" idx="2"/>
            <a:endCxn id="119" idx="0"/>
          </p:cNvCxnSpPr>
          <p:nvPr/>
        </p:nvCxnSpPr>
        <p:spPr>
          <a:xfrm>
            <a:off x="7447040" y="2879147"/>
            <a:ext cx="4614" cy="1992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/>
          <p:cNvCxnSpPr>
            <a:stCxn id="119" idx="2"/>
            <a:endCxn id="38" idx="0"/>
          </p:cNvCxnSpPr>
          <p:nvPr/>
        </p:nvCxnSpPr>
        <p:spPr>
          <a:xfrm flipH="1">
            <a:off x="7447040" y="3510200"/>
            <a:ext cx="4614" cy="111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/>
          <p:cNvCxnSpPr>
            <a:stCxn id="38" idx="2"/>
            <a:endCxn id="121" idx="0"/>
          </p:cNvCxnSpPr>
          <p:nvPr/>
        </p:nvCxnSpPr>
        <p:spPr>
          <a:xfrm>
            <a:off x="7447040" y="3852402"/>
            <a:ext cx="4613" cy="2963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cto 195"/>
          <p:cNvCxnSpPr>
            <a:stCxn id="118" idx="2"/>
            <a:endCxn id="263" idx="0"/>
          </p:cNvCxnSpPr>
          <p:nvPr/>
        </p:nvCxnSpPr>
        <p:spPr>
          <a:xfrm>
            <a:off x="3998733" y="3510200"/>
            <a:ext cx="0" cy="226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ector recto 277"/>
          <p:cNvCxnSpPr>
            <a:stCxn id="44" idx="2"/>
            <a:endCxn id="5" idx="0"/>
          </p:cNvCxnSpPr>
          <p:nvPr/>
        </p:nvCxnSpPr>
        <p:spPr>
          <a:xfrm>
            <a:off x="2377652" y="1022463"/>
            <a:ext cx="0" cy="914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1421</TotalTime>
  <Words>67</Words>
  <Application>Microsoft Office PowerPoint</Application>
  <PresentationFormat>Carta (216 x 279 mm)</PresentationFormat>
  <Paragraphs>44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132</cp:revision>
  <cp:lastPrinted>2016-05-10T15:42:42Z</cp:lastPrinted>
  <dcterms:created xsi:type="dcterms:W3CDTF">2015-05-14T14:12:36Z</dcterms:created>
  <dcterms:modified xsi:type="dcterms:W3CDTF">2016-05-10T15:59:58Z</dcterms:modified>
</cp:coreProperties>
</file>