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80" autoAdjust="0"/>
    <p:restoredTop sz="94660"/>
  </p:normalViewPr>
  <p:slideViewPr>
    <p:cSldViewPr snapToGrid="0">
      <p:cViewPr>
        <p:scale>
          <a:sx n="130" d="100"/>
          <a:sy n="130" d="100"/>
        </p:scale>
        <p:origin x="-8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13708" y="203781"/>
            <a:ext cx="56797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movimiento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1711917" y="1248810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f</a:t>
            </a:r>
            <a:r>
              <a:rPr lang="es-ES" sz="1300" b="1" dirty="0" smtClean="0"/>
              <a:t>uerzas</a:t>
            </a:r>
            <a:endParaRPr lang="es-ES" sz="1300" b="1" dirty="0"/>
          </a:p>
        </p:txBody>
      </p:sp>
      <p:cxnSp>
        <p:nvCxnSpPr>
          <p:cNvPr id="12" name="Conector angular 11"/>
          <p:cNvCxnSpPr/>
          <p:nvPr/>
        </p:nvCxnSpPr>
        <p:spPr>
          <a:xfrm flipH="1" flipV="1">
            <a:off x="2985602" y="1014069"/>
            <a:ext cx="1763770" cy="973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4" idx="2"/>
          </p:cNvCxnSpPr>
          <p:nvPr/>
        </p:nvCxnSpPr>
        <p:spPr>
          <a:xfrm rot="5400000">
            <a:off x="4643606" y="918688"/>
            <a:ext cx="219631" cy="306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712017" y="200103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pueden ser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>
            <a:off x="2409039" y="1854055"/>
            <a:ext cx="100" cy="14698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endCxn id="60" idx="0"/>
          </p:cNvCxnSpPr>
          <p:nvPr/>
        </p:nvCxnSpPr>
        <p:spPr>
          <a:xfrm>
            <a:off x="6181325" y="1210779"/>
            <a:ext cx="0" cy="112175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808806" y="2437978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d</a:t>
            </a:r>
            <a:r>
              <a:rPr lang="es-ES" sz="1000" dirty="0" smtClean="0">
                <a:solidFill>
                  <a:schemeClr val="bg1"/>
                </a:solidFill>
              </a:rPr>
              <a:t>e contacto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808433" y="1837271"/>
            <a:ext cx="206109" cy="99530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5381692" y="2332536"/>
            <a:ext cx="1599265" cy="613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cambio </a:t>
            </a:r>
            <a:r>
              <a:rPr lang="es-ES" sz="1000" dirty="0">
                <a:solidFill>
                  <a:schemeClr val="bg1"/>
                </a:solidFill>
              </a:rPr>
              <a:t>de posición de un móvil o cuerpo en el espacio a través del tiempo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808806" y="3627146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fuerza de rozamiento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44" idx="2"/>
            <a:endCxn id="72" idx="0"/>
          </p:cNvCxnSpPr>
          <p:nvPr/>
        </p:nvCxnSpPr>
        <p:spPr>
          <a:xfrm>
            <a:off x="1413835" y="3043223"/>
            <a:ext cx="0" cy="58392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7380411" y="318675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medido con respecto a un</a:t>
            </a:r>
            <a:endParaRPr lang="es-ES" sz="900" dirty="0"/>
          </a:p>
        </p:txBody>
      </p:sp>
      <p:cxnSp>
        <p:nvCxnSpPr>
          <p:cNvPr id="142" name="Conector angular 141"/>
          <p:cNvCxnSpPr>
            <a:stCxn id="60" idx="2"/>
            <a:endCxn id="141" idx="0"/>
          </p:cNvCxnSpPr>
          <p:nvPr/>
        </p:nvCxnSpPr>
        <p:spPr>
          <a:xfrm rot="16200000" flipH="1">
            <a:off x="7009265" y="2118482"/>
            <a:ext cx="240329" cy="189620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7488278" y="3650740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sistema de referencia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4831242" y="4995435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Movimiento Uniforme (</a:t>
            </a:r>
            <a:r>
              <a:rPr lang="es-ES" sz="900" dirty="0" smtClean="0">
                <a:solidFill>
                  <a:schemeClr val="tx1"/>
                </a:solidFill>
              </a:rPr>
              <a:t>MU)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9" name="CuadroTexto 18"/>
          <p:cNvSpPr txBox="1"/>
          <p:nvPr/>
        </p:nvSpPr>
        <p:spPr>
          <a:xfrm>
            <a:off x="1707594" y="89879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smtClean="0"/>
              <a:t>e origina por</a:t>
            </a:r>
            <a:endParaRPr lang="es-ES" sz="900" dirty="0"/>
          </a:p>
        </p:txBody>
      </p:sp>
      <p:cxnSp>
        <p:nvCxnSpPr>
          <p:cNvPr id="77" name="Conector angular 30"/>
          <p:cNvCxnSpPr>
            <a:stCxn id="69" idx="2"/>
            <a:endCxn id="5" idx="0"/>
          </p:cNvCxnSpPr>
          <p:nvPr/>
        </p:nvCxnSpPr>
        <p:spPr>
          <a:xfrm>
            <a:off x="2404716" y="1129623"/>
            <a:ext cx="4323" cy="11918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/>
          <p:nvPr/>
        </p:nvCxnSpPr>
        <p:spPr>
          <a:xfrm>
            <a:off x="4758008" y="1023547"/>
            <a:ext cx="1420725" cy="2252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ángulo 43"/>
          <p:cNvSpPr/>
          <p:nvPr/>
        </p:nvSpPr>
        <p:spPr>
          <a:xfrm>
            <a:off x="2609626" y="2428258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</a:t>
            </a:r>
            <a:r>
              <a:rPr lang="es-ES" sz="1000" dirty="0" smtClean="0">
                <a:solidFill>
                  <a:schemeClr val="bg1"/>
                </a:solidFill>
              </a:rPr>
              <a:t> distancia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95" name="Conector angular 44"/>
          <p:cNvCxnSpPr/>
          <p:nvPr/>
        </p:nvCxnSpPr>
        <p:spPr>
          <a:xfrm>
            <a:off x="3235324" y="2336800"/>
            <a:ext cx="2557" cy="9806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437573" y="2330450"/>
            <a:ext cx="800927" cy="166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ángulo 71"/>
          <p:cNvSpPr/>
          <p:nvPr/>
        </p:nvSpPr>
        <p:spPr>
          <a:xfrm>
            <a:off x="2609768" y="3621778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fuerza de gravedad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11" name="Conector angular 75"/>
          <p:cNvCxnSpPr/>
          <p:nvPr/>
        </p:nvCxnSpPr>
        <p:spPr>
          <a:xfrm>
            <a:off x="3230573" y="3029967"/>
            <a:ext cx="0" cy="58392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40"/>
          <p:cNvSpPr txBox="1"/>
          <p:nvPr/>
        </p:nvSpPr>
        <p:spPr>
          <a:xfrm>
            <a:off x="5174340" y="321826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smtClean="0"/>
              <a:t>e clasifica según su</a:t>
            </a:r>
            <a:endParaRPr lang="es-ES" sz="900" dirty="0"/>
          </a:p>
        </p:txBody>
      </p:sp>
      <p:cxnSp>
        <p:nvCxnSpPr>
          <p:cNvPr id="116" name="Straight Connector 115"/>
          <p:cNvCxnSpPr>
            <a:endCxn id="128" idx="0"/>
          </p:cNvCxnSpPr>
          <p:nvPr/>
        </p:nvCxnSpPr>
        <p:spPr>
          <a:xfrm rot="10800000" flipV="1">
            <a:off x="5871463" y="3066729"/>
            <a:ext cx="302695" cy="1515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ángulo 142"/>
          <p:cNvSpPr/>
          <p:nvPr/>
        </p:nvSpPr>
        <p:spPr>
          <a:xfrm>
            <a:off x="6070765" y="3645954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trayectoria y desplazamiento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9" name="Conector angular 145"/>
          <p:cNvCxnSpPr/>
          <p:nvPr/>
        </p:nvCxnSpPr>
        <p:spPr>
          <a:xfrm>
            <a:off x="5871463" y="3415371"/>
            <a:ext cx="737" cy="10195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ángulo 142"/>
          <p:cNvSpPr/>
          <p:nvPr/>
        </p:nvSpPr>
        <p:spPr>
          <a:xfrm>
            <a:off x="4029705" y="3622777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v</a:t>
            </a:r>
            <a:r>
              <a:rPr lang="es-ES" sz="900" dirty="0" smtClean="0">
                <a:solidFill>
                  <a:schemeClr val="tx1"/>
                </a:solidFill>
              </a:rPr>
              <a:t>elocidad y aceleración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/>
          <p:cNvCxnSpPr>
            <a:stCxn id="161" idx="0"/>
          </p:cNvCxnSpPr>
          <p:nvPr/>
        </p:nvCxnSpPr>
        <p:spPr>
          <a:xfrm rot="5400000" flipH="1" flipV="1">
            <a:off x="5200671" y="2952410"/>
            <a:ext cx="104430" cy="1236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8" idx="0"/>
          </p:cNvCxnSpPr>
          <p:nvPr/>
        </p:nvCxnSpPr>
        <p:spPr>
          <a:xfrm>
            <a:off x="5867269" y="3519521"/>
            <a:ext cx="808525" cy="12643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CuadroTexto 140"/>
          <p:cNvSpPr txBox="1"/>
          <p:nvPr/>
        </p:nvSpPr>
        <p:spPr>
          <a:xfrm>
            <a:off x="3937159" y="439983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puede ser</a:t>
            </a:r>
            <a:endParaRPr lang="es-ES" sz="900" dirty="0"/>
          </a:p>
        </p:txBody>
      </p:sp>
      <p:sp>
        <p:nvSpPr>
          <p:cNvPr id="175" name="CuadroTexto 140"/>
          <p:cNvSpPr txBox="1"/>
          <p:nvPr/>
        </p:nvSpPr>
        <p:spPr>
          <a:xfrm>
            <a:off x="5963756" y="440042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puede ser</a:t>
            </a:r>
            <a:endParaRPr lang="es-ES" sz="900" dirty="0"/>
          </a:p>
        </p:txBody>
      </p:sp>
      <p:cxnSp>
        <p:nvCxnSpPr>
          <p:cNvPr id="176" name="Straight Connector 157"/>
          <p:cNvCxnSpPr>
            <a:stCxn id="201" idx="0"/>
            <a:endCxn id="174" idx="2"/>
          </p:cNvCxnSpPr>
          <p:nvPr/>
        </p:nvCxnSpPr>
        <p:spPr>
          <a:xfrm rot="5400000" flipH="1" flipV="1">
            <a:off x="3925440" y="4288591"/>
            <a:ext cx="366762" cy="105091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63"/>
          <p:cNvCxnSpPr/>
          <p:nvPr/>
        </p:nvCxnSpPr>
        <p:spPr>
          <a:xfrm>
            <a:off x="4635759" y="4816041"/>
            <a:ext cx="800512" cy="18633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ector angular 141"/>
          <p:cNvCxnSpPr>
            <a:stCxn id="161" idx="2"/>
            <a:endCxn id="174" idx="0"/>
          </p:cNvCxnSpPr>
          <p:nvPr/>
        </p:nvCxnSpPr>
        <p:spPr>
          <a:xfrm flipH="1">
            <a:off x="4634281" y="4228022"/>
            <a:ext cx="453" cy="17181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Conector angular 141"/>
          <p:cNvCxnSpPr/>
          <p:nvPr/>
        </p:nvCxnSpPr>
        <p:spPr>
          <a:xfrm flipH="1">
            <a:off x="6680012" y="4261271"/>
            <a:ext cx="3471" cy="19634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Rectángulo 143"/>
          <p:cNvSpPr/>
          <p:nvPr/>
        </p:nvSpPr>
        <p:spPr>
          <a:xfrm>
            <a:off x="2978333" y="4997431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ovimiento Uniforme Acelerado </a:t>
            </a:r>
            <a:r>
              <a:rPr lang="es-ES" sz="900" dirty="0">
                <a:solidFill>
                  <a:schemeClr val="tx1"/>
                </a:solidFill>
              </a:rPr>
              <a:t>(</a:t>
            </a:r>
            <a:r>
              <a:rPr lang="es-ES" sz="900" dirty="0" err="1" smtClean="0">
                <a:solidFill>
                  <a:schemeClr val="tx1"/>
                </a:solidFill>
              </a:rPr>
              <a:t>MUA</a:t>
            </a:r>
            <a:r>
              <a:rPr lang="es-ES" sz="900" dirty="0" smtClean="0">
                <a:solidFill>
                  <a:schemeClr val="tx1"/>
                </a:solidFill>
              </a:rPr>
              <a:t>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03" name="Conector angular 141"/>
          <p:cNvCxnSpPr/>
          <p:nvPr/>
        </p:nvCxnSpPr>
        <p:spPr>
          <a:xfrm flipH="1">
            <a:off x="5426694" y="5614905"/>
            <a:ext cx="3471" cy="19634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CuadroTexto 140"/>
          <p:cNvSpPr txBox="1"/>
          <p:nvPr/>
        </p:nvSpPr>
        <p:spPr>
          <a:xfrm>
            <a:off x="4702082" y="574479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s</a:t>
            </a:r>
            <a:r>
              <a:rPr lang="es-ES_tradnl" sz="900" dirty="0" smtClean="0"/>
              <a:t>e caracteriza por</a:t>
            </a:r>
            <a:endParaRPr lang="es-ES" sz="900" dirty="0"/>
          </a:p>
        </p:txBody>
      </p:sp>
      <p:cxnSp>
        <p:nvCxnSpPr>
          <p:cNvPr id="210" name="Conector angular 141"/>
          <p:cNvCxnSpPr/>
          <p:nvPr/>
        </p:nvCxnSpPr>
        <p:spPr>
          <a:xfrm flipH="1">
            <a:off x="8095949" y="3379360"/>
            <a:ext cx="141" cy="26922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Rectángulo 143"/>
          <p:cNvSpPr/>
          <p:nvPr/>
        </p:nvSpPr>
        <p:spPr>
          <a:xfrm>
            <a:off x="4800962" y="6141989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Velocidad variable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Aceleración nula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2" name="Conector angular 141"/>
          <p:cNvCxnSpPr>
            <a:stCxn id="204" idx="2"/>
            <a:endCxn id="211" idx="0"/>
          </p:cNvCxnSpPr>
          <p:nvPr/>
        </p:nvCxnSpPr>
        <p:spPr>
          <a:xfrm>
            <a:off x="5399204" y="5975623"/>
            <a:ext cx="6787" cy="1663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ector angular 141"/>
          <p:cNvCxnSpPr>
            <a:stCxn id="201" idx="2"/>
            <a:endCxn id="217" idx="0"/>
          </p:cNvCxnSpPr>
          <p:nvPr/>
        </p:nvCxnSpPr>
        <p:spPr>
          <a:xfrm rot="16200000" flipH="1">
            <a:off x="3762836" y="5423201"/>
            <a:ext cx="163113" cy="52206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157"/>
          <p:cNvCxnSpPr>
            <a:stCxn id="224" idx="0"/>
          </p:cNvCxnSpPr>
          <p:nvPr/>
        </p:nvCxnSpPr>
        <p:spPr>
          <a:xfrm rot="5400000" flipH="1" flipV="1">
            <a:off x="2768436" y="4951701"/>
            <a:ext cx="80698" cy="15442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CuadroTexto 140"/>
          <p:cNvSpPr txBox="1"/>
          <p:nvPr/>
        </p:nvSpPr>
        <p:spPr>
          <a:xfrm>
            <a:off x="3408301" y="576578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s</a:t>
            </a:r>
            <a:r>
              <a:rPr lang="es-ES_tradnl" sz="900" dirty="0" smtClean="0"/>
              <a:t>e caracteriza por</a:t>
            </a:r>
            <a:endParaRPr lang="es-ES" sz="900" dirty="0"/>
          </a:p>
        </p:txBody>
      </p:sp>
      <p:cxnSp>
        <p:nvCxnSpPr>
          <p:cNvPr id="219" name="Conector angular 141"/>
          <p:cNvCxnSpPr>
            <a:stCxn id="217" idx="2"/>
            <a:endCxn id="220" idx="0"/>
          </p:cNvCxnSpPr>
          <p:nvPr/>
        </p:nvCxnSpPr>
        <p:spPr>
          <a:xfrm>
            <a:off x="4105423" y="5996621"/>
            <a:ext cx="2661" cy="14297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Rectángulo 143"/>
          <p:cNvSpPr/>
          <p:nvPr/>
        </p:nvSpPr>
        <p:spPr>
          <a:xfrm>
            <a:off x="3503055" y="6139600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velocidad </a:t>
            </a:r>
            <a:r>
              <a:rPr lang="es-ES" sz="900" dirty="0" smtClean="0">
                <a:solidFill>
                  <a:schemeClr val="tx1"/>
                </a:solidFill>
              </a:rPr>
              <a:t>varía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900" dirty="0" smtClean="0">
                <a:solidFill>
                  <a:schemeClr val="tx1"/>
                </a:solidFill>
              </a:rPr>
              <a:t>La aceleración es constante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24" name="CuadroTexto 140"/>
          <p:cNvSpPr txBox="1"/>
          <p:nvPr/>
        </p:nvSpPr>
        <p:spPr>
          <a:xfrm>
            <a:off x="1339532" y="576418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puede ser</a:t>
            </a:r>
            <a:endParaRPr lang="es-ES" sz="900" dirty="0"/>
          </a:p>
        </p:txBody>
      </p:sp>
      <p:sp>
        <p:nvSpPr>
          <p:cNvPr id="225" name="Rectángulo 143"/>
          <p:cNvSpPr/>
          <p:nvPr/>
        </p:nvSpPr>
        <p:spPr>
          <a:xfrm>
            <a:off x="2203161" y="6140915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Movimiento Uniformemente </a:t>
            </a:r>
            <a:r>
              <a:rPr lang="es-ES_tradnl" sz="900" dirty="0" smtClean="0"/>
              <a:t>Acelerado </a:t>
            </a:r>
            <a:r>
              <a:rPr lang="es-ES_tradnl" sz="900" dirty="0"/>
              <a:t>(</a:t>
            </a:r>
            <a:r>
              <a:rPr lang="es-ES_tradnl" sz="900" dirty="0" err="1" smtClean="0"/>
              <a:t>MUA</a:t>
            </a:r>
            <a:r>
              <a:rPr lang="es-ES_tradnl" sz="900" dirty="0" smtClean="0"/>
              <a:t>) 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sp>
        <p:nvSpPr>
          <p:cNvPr id="226" name="Rectángulo 143"/>
          <p:cNvSpPr/>
          <p:nvPr/>
        </p:nvSpPr>
        <p:spPr>
          <a:xfrm>
            <a:off x="887071" y="6141101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tx1"/>
                </a:solidFill>
              </a:rPr>
              <a:t>Movimiento Uniformemente Retardado (</a:t>
            </a:r>
            <a:r>
              <a:rPr lang="es-ES_tradnl" sz="900" dirty="0" err="1" smtClean="0">
                <a:solidFill>
                  <a:schemeClr val="tx1"/>
                </a:solidFill>
              </a:rPr>
              <a:t>MUR</a:t>
            </a:r>
            <a:r>
              <a:rPr lang="es-ES_tradnl" sz="900" dirty="0" smtClean="0">
                <a:solidFill>
                  <a:schemeClr val="tx1"/>
                </a:solidFill>
              </a:rPr>
              <a:t>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>
            <a:stCxn id="226" idx="0"/>
          </p:cNvCxnSpPr>
          <p:nvPr/>
        </p:nvCxnSpPr>
        <p:spPr>
          <a:xfrm rot="5400000" flipH="1" flipV="1">
            <a:off x="1717913" y="5827014"/>
            <a:ext cx="88275" cy="53990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224" idx="2"/>
            <a:endCxn id="225" idx="0"/>
          </p:cNvCxnSpPr>
          <p:nvPr/>
        </p:nvCxnSpPr>
        <p:spPr>
          <a:xfrm rot="16200000" flipH="1">
            <a:off x="2349471" y="5682196"/>
            <a:ext cx="145902" cy="771536"/>
          </a:xfrm>
          <a:prstGeom prst="bentConnector3">
            <a:avLst>
              <a:gd name="adj1" fmla="val 41382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163"/>
          <p:cNvCxnSpPr>
            <a:endCxn id="259" idx="0"/>
          </p:cNvCxnSpPr>
          <p:nvPr/>
        </p:nvCxnSpPr>
        <p:spPr>
          <a:xfrm>
            <a:off x="6678715" y="4744127"/>
            <a:ext cx="1486501" cy="25179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Rectángulo 143"/>
          <p:cNvSpPr/>
          <p:nvPr/>
        </p:nvSpPr>
        <p:spPr>
          <a:xfrm>
            <a:off x="6156456" y="4995925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Movimiento rectilíneo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9" name="Rectángulo 143"/>
          <p:cNvSpPr/>
          <p:nvPr/>
        </p:nvSpPr>
        <p:spPr>
          <a:xfrm>
            <a:off x="7560187" y="4995925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Movimiento curvilíneo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6" name="Conector angular 39"/>
          <p:cNvCxnSpPr/>
          <p:nvPr/>
        </p:nvCxnSpPr>
        <p:spPr>
          <a:xfrm>
            <a:off x="6673032" y="4631252"/>
            <a:ext cx="7467" cy="37601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Conector angular 39"/>
          <p:cNvCxnSpPr/>
          <p:nvPr/>
        </p:nvCxnSpPr>
        <p:spPr>
          <a:xfrm flipH="1">
            <a:off x="8142855" y="5610044"/>
            <a:ext cx="7310" cy="48460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9" name="Rectángulo 143"/>
          <p:cNvSpPr/>
          <p:nvPr/>
        </p:nvSpPr>
        <p:spPr>
          <a:xfrm>
            <a:off x="7419720" y="6130326"/>
            <a:ext cx="1458422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Movimiento circular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Movimiento parabólico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Movimiento rectilíneo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4" name="CuadroTexto 18"/>
          <p:cNvSpPr txBox="1"/>
          <p:nvPr/>
        </p:nvSpPr>
        <p:spPr>
          <a:xfrm>
            <a:off x="5414566" y="909523"/>
            <a:ext cx="139424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</a:t>
            </a:r>
            <a:r>
              <a:rPr lang="en-US" sz="900" dirty="0" smtClean="0">
                <a:solidFill>
                  <a:srgbClr val="FF0000"/>
                </a:solidFill>
              </a:rPr>
              <a:t>e define </a:t>
            </a:r>
            <a:r>
              <a:rPr lang="en-US" sz="900" dirty="0" err="1" smtClean="0">
                <a:solidFill>
                  <a:srgbClr val="FF0000"/>
                </a:solidFill>
              </a:rPr>
              <a:t>como</a:t>
            </a:r>
            <a:r>
              <a:rPr lang="en-US" sz="900" dirty="0" smtClean="0">
                <a:solidFill>
                  <a:srgbClr val="FF0000"/>
                </a:solidFill>
              </a:rPr>
              <a:t> el </a:t>
            </a:r>
            <a:endParaRPr lang="es-E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115</Words>
  <Application>Microsoft Office PowerPoint</Application>
  <PresentationFormat>Carta (216 x 279 mm)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PEQUETITA GARCIA</dc:creator>
  <cp:lastModifiedBy>María</cp:lastModifiedBy>
  <cp:revision>35</cp:revision>
  <dcterms:created xsi:type="dcterms:W3CDTF">2015-05-14T14:12:36Z</dcterms:created>
  <dcterms:modified xsi:type="dcterms:W3CDTF">2015-09-14T05:46:33Z</dcterms:modified>
</cp:coreProperties>
</file>