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39" d="100"/>
          <a:sy n="139" d="100"/>
        </p:scale>
        <p:origin x="-6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08286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Trabajo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976206" y="3831201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623190" y="658407"/>
            <a:ext cx="8580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/>
              <a:t>se identifica </a:t>
            </a:r>
            <a:r>
              <a:rPr lang="pt-BR" sz="900" dirty="0" err="1" smtClean="0"/>
              <a:t>el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Las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Fuerzas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1865046" y="3353052"/>
            <a:ext cx="994882" cy="465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Desplazamiento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/>
          <p:nvPr/>
        </p:nvCxnSpPr>
        <p:spPr>
          <a:xfrm rot="16200000" flipH="1">
            <a:off x="6314170" y="-1000020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/>
          <p:nvPr/>
        </p:nvCxnSpPr>
        <p:spPr>
          <a:xfrm rot="10800000" flipV="1">
            <a:off x="1035381" y="596834"/>
            <a:ext cx="3700214" cy="61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-548228" y="1617138"/>
            <a:ext cx="26040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	</a:t>
            </a:r>
            <a:r>
              <a:rPr lang="pt-BR" sz="900" dirty="0" smtClean="0">
                <a:solidFill>
                  <a:srgbClr val="000000"/>
                </a:solidFill>
              </a:rPr>
              <a:t>como </a:t>
            </a:r>
            <a:r>
              <a:rPr lang="pt-BR" sz="900" dirty="0" err="1" smtClean="0">
                <a:solidFill>
                  <a:srgbClr val="000000"/>
                </a:solidFill>
              </a:rPr>
              <a:t>factor</a:t>
            </a:r>
            <a:r>
              <a:rPr lang="pt-BR" sz="900" dirty="0" smtClean="0">
                <a:solidFill>
                  <a:srgbClr val="000000"/>
                </a:solidFill>
              </a:rPr>
              <a:t> que </a:t>
            </a:r>
            <a:r>
              <a:rPr lang="pt-BR" sz="900" dirty="0" err="1" smtClean="0">
                <a:solidFill>
                  <a:srgbClr val="000000"/>
                </a:solidFill>
              </a:rPr>
              <a:t>clasifica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la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 flipH="1" flipV="1">
            <a:off x="1050193" y="1492111"/>
            <a:ext cx="58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/>
          <p:nvPr/>
        </p:nvCxnSpPr>
        <p:spPr>
          <a:xfrm rot="5400000">
            <a:off x="7991202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627236" y="3126498"/>
            <a:ext cx="1013129" cy="372738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</a:rPr>
              <a:t>con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</a:rPr>
              <a:t>Trabajo</a:t>
            </a:r>
            <a:r>
              <a:rPr lang="pt-BR" sz="1100" dirty="0" smtClean="0">
                <a:solidFill>
                  <a:schemeClr val="bg1"/>
                </a:solidFill>
              </a:rPr>
              <a:t> Nulo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637883" y="1991731"/>
            <a:ext cx="1011620" cy="493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endParaRPr lang="pt-BR" sz="1100" dirty="0" smtClean="0">
              <a:solidFill>
                <a:schemeClr val="bg1"/>
              </a:solidFill>
            </a:endParaRPr>
          </a:p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Conservativa</a:t>
            </a:r>
            <a:r>
              <a:rPr lang="pt-BR" sz="1000" dirty="0" smtClean="0"/>
              <a:t> 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W=</a:t>
            </a:r>
            <a:r>
              <a:rPr lang="pt-BR" sz="1100" dirty="0" err="1">
                <a:solidFill>
                  <a:schemeClr val="bg1"/>
                </a:solidFill>
              </a:rPr>
              <a:t>Fx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644418" y="2558188"/>
            <a:ext cx="1014222" cy="475093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r>
              <a:rPr lang="pt-BR" sz="1100" dirty="0" smtClean="0">
                <a:solidFill>
                  <a:schemeClr val="bg1"/>
                </a:solidFill>
              </a:rPr>
              <a:t> No</a:t>
            </a:r>
            <a:r>
              <a:rPr lang="pt-BR" sz="1000" dirty="0" smtClean="0"/>
              <a:t> </a:t>
            </a:r>
            <a:r>
              <a:rPr lang="pt-BR" sz="1600" baseline="30000" dirty="0" smtClean="0">
                <a:solidFill>
                  <a:schemeClr val="bg1"/>
                </a:solidFill>
              </a:rPr>
              <a:t>conservativa</a:t>
            </a:r>
          </a:p>
          <a:p>
            <a:pPr algn="ctr"/>
            <a:r>
              <a:rPr lang="pt-BR" sz="1600" baseline="30000" dirty="0" smtClean="0">
                <a:solidFill>
                  <a:schemeClr val="bg1"/>
                </a:solidFill>
              </a:rPr>
              <a:t>W=-</a:t>
            </a:r>
            <a:r>
              <a:rPr lang="pt-BR" sz="1600" baseline="30000" dirty="0" err="1" smtClean="0">
                <a:solidFill>
                  <a:schemeClr val="bg1"/>
                </a:solidFill>
              </a:rPr>
              <a:t>Fx</a:t>
            </a:r>
            <a:endParaRPr lang="pt-BR" sz="1600" baseline="30000" dirty="0">
              <a:solidFill>
                <a:schemeClr val="bg1"/>
              </a:solidFill>
            </a:endParaRPr>
          </a:p>
        </p:txBody>
      </p:sp>
      <p:cxnSp>
        <p:nvCxnSpPr>
          <p:cNvPr id="144" name="Conector angular 143"/>
          <p:cNvCxnSpPr>
            <a:cxnSpLocks/>
          </p:cNvCxnSpPr>
          <p:nvPr/>
        </p:nvCxnSpPr>
        <p:spPr>
          <a:xfrm rot="16200000" flipH="1">
            <a:off x="-251215" y="2608433"/>
            <a:ext cx="145269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484268" y="2284096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V="1">
            <a:off x="481339" y="2655769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 flipV="1">
            <a:off x="475474" y="3335151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V="1">
            <a:off x="465995" y="1882096"/>
            <a:ext cx="274114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V="1">
            <a:off x="4678220" y="529920"/>
            <a:ext cx="0" cy="1004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174</Words>
  <Application>Microsoft Macintosh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115</cp:revision>
  <dcterms:created xsi:type="dcterms:W3CDTF">2015-05-14T14:12:36Z</dcterms:created>
  <dcterms:modified xsi:type="dcterms:W3CDTF">2015-09-15T03:56:00Z</dcterms:modified>
</cp:coreProperties>
</file>