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CBCAB-DE63-4399-854F-1601478314CF}" type="datetimeFigureOut">
              <a:rPr lang="es-ES" smtClean="0"/>
              <a:t>14/09/15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69F97-D998-4CDB-8670-CE969F83C5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83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252 Conector recto"/>
          <p:cNvCxnSpPr>
            <a:stCxn id="60" idx="2"/>
            <a:endCxn id="62" idx="0"/>
          </p:cNvCxnSpPr>
          <p:nvPr/>
        </p:nvCxnSpPr>
        <p:spPr>
          <a:xfrm>
            <a:off x="1348993" y="3757719"/>
            <a:ext cx="0" cy="33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angular"/>
          <p:cNvCxnSpPr>
            <a:stCxn id="52" idx="2"/>
            <a:endCxn id="210" idx="0"/>
          </p:cNvCxnSpPr>
          <p:nvPr/>
        </p:nvCxnSpPr>
        <p:spPr>
          <a:xfrm rot="16200000" flipH="1">
            <a:off x="1364567" y="2054183"/>
            <a:ext cx="771755" cy="7072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150000" y="114731"/>
            <a:ext cx="284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 pitchFamily="34" charset="0"/>
                <a:cs typeface="Arial" pitchFamily="34" charset="0"/>
              </a:rPr>
              <a:t>Impulso y momento lineal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>
            <a:spLocks/>
          </p:cNvSpPr>
          <p:nvPr/>
        </p:nvSpPr>
        <p:spPr>
          <a:xfrm>
            <a:off x="676800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300" dirty="0" smtClean="0">
                <a:latin typeface="Arial" pitchFamily="34" charset="0"/>
                <a:cs typeface="Arial" pitchFamily="34" charset="0"/>
              </a:rPr>
              <a:t>Momento lineal</a:t>
            </a:r>
            <a:endParaRPr lang="es-E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197 CuadroTexto"/>
          <p:cNvSpPr txBox="1">
            <a:spLocks/>
          </p:cNvSpPr>
          <p:nvPr/>
        </p:nvSpPr>
        <p:spPr>
          <a:xfrm>
            <a:off x="2843808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Principio de conservación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748800" y="1775729"/>
            <a:ext cx="129600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Cantidad vectorial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3" name="202 CuadroTexto"/>
          <p:cNvSpPr txBox="1">
            <a:spLocks/>
          </p:cNvSpPr>
          <p:nvPr/>
        </p:nvSpPr>
        <p:spPr>
          <a:xfrm>
            <a:off x="4932040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Colisiones ó choques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203 CuadroTexto"/>
          <p:cNvSpPr txBox="1">
            <a:spLocks/>
          </p:cNvSpPr>
          <p:nvPr/>
        </p:nvSpPr>
        <p:spPr>
          <a:xfrm>
            <a:off x="7264744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Impulso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988993" y="3511498"/>
            <a:ext cx="72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sp>
        <p:nvSpPr>
          <p:cNvPr id="209" name="208 CuadroTexto"/>
          <p:cNvSpPr txBox="1"/>
          <p:nvPr/>
        </p:nvSpPr>
        <p:spPr>
          <a:xfrm>
            <a:off x="316792" y="2793706"/>
            <a:ext cx="8640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itchFamily="34" charset="0"/>
                <a:cs typeface="Arial" pitchFamily="34" charset="0"/>
              </a:rPr>
              <a:t>Masa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209 CuadroTexto"/>
          <p:cNvSpPr txBox="1"/>
          <p:nvPr/>
        </p:nvSpPr>
        <p:spPr>
          <a:xfrm>
            <a:off x="1672080" y="2793705"/>
            <a:ext cx="8640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itchFamily="34" charset="0"/>
                <a:cs typeface="Arial" pitchFamily="34" charset="0"/>
              </a:rPr>
              <a:t>Velocidad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637989" y="4093110"/>
            <a:ext cx="142200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900" dirty="0" smtClean="0">
                <a:latin typeface="Arial" pitchFamily="34" charset="0"/>
                <a:cs typeface="Arial" pitchFamily="34" charset="0"/>
              </a:rPr>
              <a:t>Colisiones entre objetos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900" dirty="0" smtClean="0">
                <a:latin typeface="Arial" pitchFamily="34" charset="0"/>
                <a:cs typeface="Arial" pitchFamily="34" charset="0"/>
              </a:rPr>
              <a:t>Explosiones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213 CuadroTexto"/>
          <p:cNvSpPr txBox="1"/>
          <p:nvPr/>
        </p:nvSpPr>
        <p:spPr>
          <a:xfrm>
            <a:off x="839870" y="4895525"/>
            <a:ext cx="1018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Segunda ley de Newton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214 CuadroTexto"/>
          <p:cNvSpPr txBox="1"/>
          <p:nvPr/>
        </p:nvSpPr>
        <p:spPr>
          <a:xfrm>
            <a:off x="914432" y="5573867"/>
            <a:ext cx="86912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sp>
        <p:nvSpPr>
          <p:cNvPr id="216" name="215 CuadroTexto"/>
          <p:cNvSpPr txBox="1"/>
          <p:nvPr/>
        </p:nvSpPr>
        <p:spPr>
          <a:xfrm>
            <a:off x="839870" y="6209437"/>
            <a:ext cx="101824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09" y="3577693"/>
            <a:ext cx="464820" cy="129540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9" y="5662427"/>
            <a:ext cx="419100" cy="182880"/>
          </a:xfrm>
          <a:prstGeom prst="rect">
            <a:avLst/>
          </a:prstGeom>
        </p:spPr>
      </p:pic>
      <p:pic>
        <p:nvPicPr>
          <p:cNvPr id="65" name="6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3" y="6260083"/>
            <a:ext cx="464820" cy="129540"/>
          </a:xfrm>
          <a:prstGeom prst="rect">
            <a:avLst/>
          </a:prstGeom>
        </p:spPr>
      </p:pic>
      <p:sp>
        <p:nvSpPr>
          <p:cNvPr id="219" name="218 CuadroTexto"/>
          <p:cNvSpPr txBox="1"/>
          <p:nvPr/>
        </p:nvSpPr>
        <p:spPr>
          <a:xfrm>
            <a:off x="2915808" y="1767833"/>
            <a:ext cx="1296000" cy="553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Momentum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lineal de sistema aislado se conserva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219 CuadroTexto"/>
          <p:cNvSpPr txBox="1"/>
          <p:nvPr/>
        </p:nvSpPr>
        <p:spPr>
          <a:xfrm>
            <a:off x="2915801" y="2662899"/>
            <a:ext cx="1296000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Fuerza externa sobre el sistema debe ser cero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228 CuadroTexto"/>
          <p:cNvSpPr txBox="1"/>
          <p:nvPr/>
        </p:nvSpPr>
        <p:spPr>
          <a:xfrm>
            <a:off x="3129246" y="3399559"/>
            <a:ext cx="86912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72" y="3503359"/>
            <a:ext cx="533400" cy="152400"/>
          </a:xfrm>
          <a:prstGeom prst="rect">
            <a:avLst/>
          </a:prstGeom>
        </p:spPr>
      </p:pic>
      <p:sp>
        <p:nvSpPr>
          <p:cNvPr id="68" name="67 CuadroTexto"/>
          <p:cNvSpPr txBox="1"/>
          <p:nvPr/>
        </p:nvSpPr>
        <p:spPr>
          <a:xfrm>
            <a:off x="2885636" y="4209219"/>
            <a:ext cx="1356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7" name="6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00" y="4316808"/>
            <a:ext cx="960120" cy="152400"/>
          </a:xfrm>
          <a:prstGeom prst="rect">
            <a:avLst/>
          </a:prstGeom>
        </p:spPr>
      </p:pic>
      <p:sp>
        <p:nvSpPr>
          <p:cNvPr id="230" name="229 CuadroTexto"/>
          <p:cNvSpPr txBox="1"/>
          <p:nvPr/>
        </p:nvSpPr>
        <p:spPr>
          <a:xfrm>
            <a:off x="5004040" y="1737648"/>
            <a:ext cx="1296000" cy="553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principio de conservación del </a:t>
            </a:r>
            <a:r>
              <a:rPr lang="es-E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momentum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lineal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230 CuadroTexto"/>
          <p:cNvSpPr txBox="1"/>
          <p:nvPr/>
        </p:nvSpPr>
        <p:spPr>
          <a:xfrm>
            <a:off x="4565232" y="2645410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itchFamily="34" charset="0"/>
                <a:cs typeface="Arial" pitchFamily="34" charset="0"/>
              </a:rPr>
              <a:t>Colisiones Elásticas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231 CuadroTexto"/>
          <p:cNvSpPr txBox="1"/>
          <p:nvPr/>
        </p:nvSpPr>
        <p:spPr>
          <a:xfrm>
            <a:off x="5912856" y="2644831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Colisiones </a:t>
            </a:r>
            <a:r>
              <a:rPr lang="es-ES" sz="1000" dirty="0" smtClean="0">
                <a:latin typeface="Arial" pitchFamily="34" charset="0"/>
                <a:cs typeface="Arial" pitchFamily="34" charset="0"/>
              </a:rPr>
              <a:t>Inelásticas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232 CuadroTexto"/>
          <p:cNvSpPr txBox="1"/>
          <p:nvPr/>
        </p:nvSpPr>
        <p:spPr>
          <a:xfrm>
            <a:off x="4565232" y="3538154"/>
            <a:ext cx="864016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No hay pérdida de energía cinética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233 CuadroTexto"/>
          <p:cNvSpPr txBox="1"/>
          <p:nvPr/>
        </p:nvSpPr>
        <p:spPr>
          <a:xfrm>
            <a:off x="5914013" y="3529008"/>
            <a:ext cx="864016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Energía cinética se transforma en otro tipo de energía </a:t>
            </a:r>
          </a:p>
        </p:txBody>
      </p:sp>
      <p:sp>
        <p:nvSpPr>
          <p:cNvPr id="235" name="234 CuadroTexto"/>
          <p:cNvSpPr txBox="1"/>
          <p:nvPr/>
        </p:nvSpPr>
        <p:spPr>
          <a:xfrm>
            <a:off x="4565232" y="4916342"/>
            <a:ext cx="864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No actúan fuerzas </a:t>
            </a:r>
            <a:r>
              <a:rPr lang="es-ES" sz="900" dirty="0" err="1" smtClean="0">
                <a:latin typeface="Arial" pitchFamily="34" charset="0"/>
                <a:cs typeface="Arial" pitchFamily="34" charset="0"/>
              </a:rPr>
              <a:t>disipativas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 en el sistema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235 CuadroTexto"/>
          <p:cNvSpPr txBox="1"/>
          <p:nvPr/>
        </p:nvSpPr>
        <p:spPr>
          <a:xfrm>
            <a:off x="7336744" y="1791836"/>
            <a:ext cx="129600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Cantidad vectorial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236 CuadroTexto"/>
          <p:cNvSpPr txBox="1"/>
          <p:nvPr/>
        </p:nvSpPr>
        <p:spPr>
          <a:xfrm>
            <a:off x="7624745" y="3907710"/>
            <a:ext cx="72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sp>
        <p:nvSpPr>
          <p:cNvPr id="238" name="237 CuadroTexto"/>
          <p:cNvSpPr txBox="1"/>
          <p:nvPr/>
        </p:nvSpPr>
        <p:spPr>
          <a:xfrm>
            <a:off x="6955831" y="2700816"/>
            <a:ext cx="864016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 smtClean="0">
                <a:latin typeface="Arial" pitchFamily="34" charset="0"/>
                <a:cs typeface="Arial" pitchFamily="34" charset="0"/>
              </a:rPr>
              <a:t>Fuerza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238 CuadroTexto"/>
          <p:cNvSpPr txBox="1"/>
          <p:nvPr/>
        </p:nvSpPr>
        <p:spPr>
          <a:xfrm>
            <a:off x="8096745" y="2716761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itchFamily="34" charset="0"/>
                <a:cs typeface="Arial" pitchFamily="34" charset="0"/>
              </a:rPr>
              <a:t>Intervalo de tiempo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240 CuadroTexto"/>
          <p:cNvSpPr txBox="1"/>
          <p:nvPr/>
        </p:nvSpPr>
        <p:spPr>
          <a:xfrm>
            <a:off x="7411324" y="4895525"/>
            <a:ext cx="11468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Cambio de </a:t>
            </a:r>
            <a:r>
              <a:rPr lang="es-ES" sz="900" dirty="0" err="1" smtClean="0">
                <a:latin typeface="Arial" pitchFamily="34" charset="0"/>
                <a:cs typeface="Arial" pitchFamily="34" charset="0"/>
              </a:rPr>
              <a:t>momentum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 lineal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241 CuadroTexto"/>
          <p:cNvSpPr txBox="1"/>
          <p:nvPr/>
        </p:nvSpPr>
        <p:spPr>
          <a:xfrm>
            <a:off x="7627357" y="5689930"/>
            <a:ext cx="72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57" y="3947324"/>
            <a:ext cx="487680" cy="129540"/>
          </a:xfrm>
          <a:prstGeom prst="rect">
            <a:avLst/>
          </a:prstGeom>
        </p:spPr>
      </p:pic>
      <p:pic>
        <p:nvPicPr>
          <p:cNvPr id="71" name="70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06" y="5721982"/>
            <a:ext cx="419100" cy="152400"/>
          </a:xfrm>
          <a:prstGeom prst="rect">
            <a:avLst/>
          </a:prstGeom>
        </p:spPr>
      </p:pic>
      <p:cxnSp>
        <p:nvCxnSpPr>
          <p:cNvPr id="79" name="78 Conector angular"/>
          <p:cNvCxnSpPr>
            <a:stCxn id="45" idx="2"/>
            <a:endCxn id="51" idx="0"/>
          </p:cNvCxnSpPr>
          <p:nvPr/>
        </p:nvCxnSpPr>
        <p:spPr>
          <a:xfrm rot="5400000">
            <a:off x="2784397" y="-934312"/>
            <a:ext cx="400006" cy="3175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angular"/>
          <p:cNvCxnSpPr>
            <a:stCxn id="45" idx="2"/>
            <a:endCxn id="198" idx="0"/>
          </p:cNvCxnSpPr>
          <p:nvPr/>
        </p:nvCxnSpPr>
        <p:spPr>
          <a:xfrm rot="5400000">
            <a:off x="3867901" y="149192"/>
            <a:ext cx="400006" cy="1008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45" idx="2"/>
            <a:endCxn id="203" idx="0"/>
          </p:cNvCxnSpPr>
          <p:nvPr/>
        </p:nvCxnSpPr>
        <p:spPr>
          <a:xfrm rot="16200000" flipH="1">
            <a:off x="4912017" y="113268"/>
            <a:ext cx="400006" cy="10800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45" idx="2"/>
            <a:endCxn id="204" idx="0"/>
          </p:cNvCxnSpPr>
          <p:nvPr/>
        </p:nvCxnSpPr>
        <p:spPr>
          <a:xfrm rot="16200000" flipH="1">
            <a:off x="6078369" y="-1053084"/>
            <a:ext cx="400006" cy="34127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>
            <a:stCxn id="51" idx="2"/>
            <a:endCxn id="52" idx="0"/>
          </p:cNvCxnSpPr>
          <p:nvPr/>
        </p:nvCxnSpPr>
        <p:spPr>
          <a:xfrm>
            <a:off x="1396800" y="1393291"/>
            <a:ext cx="0" cy="382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recto"/>
          <p:cNvCxnSpPr>
            <a:stCxn id="198" idx="2"/>
            <a:endCxn id="219" idx="0"/>
          </p:cNvCxnSpPr>
          <p:nvPr/>
        </p:nvCxnSpPr>
        <p:spPr>
          <a:xfrm>
            <a:off x="3563808" y="1393291"/>
            <a:ext cx="0" cy="37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>
            <a:stCxn id="203" idx="2"/>
            <a:endCxn id="230" idx="0"/>
          </p:cNvCxnSpPr>
          <p:nvPr/>
        </p:nvCxnSpPr>
        <p:spPr>
          <a:xfrm>
            <a:off x="5652040" y="1393291"/>
            <a:ext cx="0" cy="344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angular"/>
          <p:cNvCxnSpPr>
            <a:stCxn id="52" idx="2"/>
            <a:endCxn id="209" idx="0"/>
          </p:cNvCxnSpPr>
          <p:nvPr/>
        </p:nvCxnSpPr>
        <p:spPr>
          <a:xfrm rot="5400000">
            <a:off x="686922" y="2083828"/>
            <a:ext cx="771756" cy="6480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"/>
          <p:cNvCxnSpPr>
            <a:stCxn id="204" idx="2"/>
            <a:endCxn id="236" idx="0"/>
          </p:cNvCxnSpPr>
          <p:nvPr/>
        </p:nvCxnSpPr>
        <p:spPr>
          <a:xfrm>
            <a:off x="7984744" y="1393291"/>
            <a:ext cx="0" cy="398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angular"/>
          <p:cNvCxnSpPr>
            <a:stCxn id="209" idx="2"/>
            <a:endCxn id="60" idx="0"/>
          </p:cNvCxnSpPr>
          <p:nvPr/>
        </p:nvCxnSpPr>
        <p:spPr>
          <a:xfrm rot="16200000" flipH="1">
            <a:off x="813111" y="2975615"/>
            <a:ext cx="471571" cy="600193"/>
          </a:xfrm>
          <a:prstGeom prst="bentConnector3">
            <a:avLst>
              <a:gd name="adj1" fmla="val 60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250 Conector angular"/>
          <p:cNvCxnSpPr>
            <a:stCxn id="210" idx="2"/>
            <a:endCxn id="60" idx="0"/>
          </p:cNvCxnSpPr>
          <p:nvPr/>
        </p:nvCxnSpPr>
        <p:spPr>
          <a:xfrm rot="5400000">
            <a:off x="1490755" y="2898165"/>
            <a:ext cx="471572" cy="755095"/>
          </a:xfrm>
          <a:prstGeom prst="bentConnector3">
            <a:avLst>
              <a:gd name="adj1" fmla="val 58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Conector recto"/>
          <p:cNvCxnSpPr>
            <a:stCxn id="62" idx="2"/>
            <a:endCxn id="214" idx="0"/>
          </p:cNvCxnSpPr>
          <p:nvPr/>
        </p:nvCxnSpPr>
        <p:spPr>
          <a:xfrm>
            <a:off x="1348993" y="4600941"/>
            <a:ext cx="0" cy="294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Conector recto"/>
          <p:cNvCxnSpPr>
            <a:stCxn id="214" idx="2"/>
            <a:endCxn id="215" idx="0"/>
          </p:cNvCxnSpPr>
          <p:nvPr/>
        </p:nvCxnSpPr>
        <p:spPr>
          <a:xfrm>
            <a:off x="1348993" y="5264857"/>
            <a:ext cx="1" cy="309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276 Conector recto"/>
          <p:cNvCxnSpPr>
            <a:stCxn id="215" idx="2"/>
            <a:endCxn id="216" idx="0"/>
          </p:cNvCxnSpPr>
          <p:nvPr/>
        </p:nvCxnSpPr>
        <p:spPr>
          <a:xfrm flipH="1">
            <a:off x="1348993" y="5933867"/>
            <a:ext cx="1" cy="27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recto"/>
          <p:cNvCxnSpPr>
            <a:stCxn id="219" idx="2"/>
            <a:endCxn id="220" idx="0"/>
          </p:cNvCxnSpPr>
          <p:nvPr/>
        </p:nvCxnSpPr>
        <p:spPr>
          <a:xfrm flipH="1">
            <a:off x="3563801" y="2321831"/>
            <a:ext cx="7" cy="341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459 Conector angular"/>
          <p:cNvCxnSpPr>
            <a:stCxn id="230" idx="2"/>
            <a:endCxn id="231" idx="0"/>
          </p:cNvCxnSpPr>
          <p:nvPr/>
        </p:nvCxnSpPr>
        <p:spPr>
          <a:xfrm rot="5400000">
            <a:off x="5147758" y="2141128"/>
            <a:ext cx="353764" cy="6548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461 Conector angular"/>
          <p:cNvCxnSpPr>
            <a:stCxn id="230" idx="2"/>
            <a:endCxn id="232" idx="0"/>
          </p:cNvCxnSpPr>
          <p:nvPr/>
        </p:nvCxnSpPr>
        <p:spPr>
          <a:xfrm rot="16200000" flipH="1">
            <a:off x="5821860" y="2121826"/>
            <a:ext cx="353185" cy="6928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465 Conector recto"/>
          <p:cNvCxnSpPr>
            <a:stCxn id="232" idx="2"/>
            <a:endCxn id="234" idx="0"/>
          </p:cNvCxnSpPr>
          <p:nvPr/>
        </p:nvCxnSpPr>
        <p:spPr>
          <a:xfrm>
            <a:off x="6344864" y="3044941"/>
            <a:ext cx="1157" cy="48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468 Conector recto"/>
          <p:cNvCxnSpPr>
            <a:stCxn id="233" idx="2"/>
            <a:endCxn id="235" idx="0"/>
          </p:cNvCxnSpPr>
          <p:nvPr/>
        </p:nvCxnSpPr>
        <p:spPr>
          <a:xfrm>
            <a:off x="4997240" y="4402154"/>
            <a:ext cx="0" cy="51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487 Conector recto"/>
          <p:cNvCxnSpPr>
            <a:stCxn id="241" idx="2"/>
            <a:endCxn id="242" idx="0"/>
          </p:cNvCxnSpPr>
          <p:nvPr/>
        </p:nvCxnSpPr>
        <p:spPr>
          <a:xfrm>
            <a:off x="7984745" y="5264857"/>
            <a:ext cx="2612" cy="42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463 Conector recto"/>
          <p:cNvCxnSpPr>
            <a:stCxn id="231" idx="2"/>
            <a:endCxn id="233" idx="0"/>
          </p:cNvCxnSpPr>
          <p:nvPr/>
        </p:nvCxnSpPr>
        <p:spPr>
          <a:xfrm>
            <a:off x="4997240" y="3045520"/>
            <a:ext cx="0" cy="49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489 CuadroTexto"/>
          <p:cNvSpPr txBox="1"/>
          <p:nvPr/>
        </p:nvSpPr>
        <p:spPr>
          <a:xfrm>
            <a:off x="1092334" y="2329707"/>
            <a:ext cx="6032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relaciona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339 CuadroTexto"/>
          <p:cNvSpPr txBox="1"/>
          <p:nvPr/>
        </p:nvSpPr>
        <p:spPr>
          <a:xfrm>
            <a:off x="1154019" y="1477090"/>
            <a:ext cx="52916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es una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1" name="340 CuadroTexto"/>
          <p:cNvSpPr txBox="1"/>
          <p:nvPr/>
        </p:nvSpPr>
        <p:spPr>
          <a:xfrm>
            <a:off x="1033051" y="3210678"/>
            <a:ext cx="7068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a través 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341 CuadroTexto"/>
          <p:cNvSpPr txBox="1"/>
          <p:nvPr/>
        </p:nvSpPr>
        <p:spPr>
          <a:xfrm>
            <a:off x="929918" y="3815377"/>
            <a:ext cx="92819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permite estudiar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342 CuadroTexto"/>
          <p:cNvSpPr txBox="1"/>
          <p:nvPr/>
        </p:nvSpPr>
        <p:spPr>
          <a:xfrm>
            <a:off x="1059905" y="4630037"/>
            <a:ext cx="60161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debido 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4" name="343 CuadroTexto"/>
          <p:cNvSpPr txBox="1"/>
          <p:nvPr/>
        </p:nvSpPr>
        <p:spPr>
          <a:xfrm>
            <a:off x="969717" y="5964114"/>
            <a:ext cx="8486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e</a:t>
            </a:r>
            <a:r>
              <a:rPr lang="es-ES" sz="800" dirty="0" smtClean="0">
                <a:latin typeface="Arial" pitchFamily="34" charset="0"/>
                <a:cs typeface="Arial" pitchFamily="34" charset="0"/>
              </a:rPr>
              <a:t>quivalente 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5" name="344 CuadroTexto"/>
          <p:cNvSpPr txBox="1"/>
          <p:nvPr/>
        </p:nvSpPr>
        <p:spPr>
          <a:xfrm>
            <a:off x="908679" y="5311640"/>
            <a:ext cx="9494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expresada como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346 CuadroTexto"/>
          <p:cNvSpPr txBox="1"/>
          <p:nvPr/>
        </p:nvSpPr>
        <p:spPr>
          <a:xfrm>
            <a:off x="3329292" y="1477090"/>
            <a:ext cx="4849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donde</a:t>
            </a:r>
            <a:r>
              <a:rPr lang="es-ES" sz="7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363 CuadroTexto"/>
          <p:cNvSpPr txBox="1"/>
          <p:nvPr/>
        </p:nvSpPr>
        <p:spPr>
          <a:xfrm>
            <a:off x="3129246" y="2367914"/>
            <a:ext cx="93865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condicionado 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385 CuadroTexto"/>
          <p:cNvSpPr txBox="1"/>
          <p:nvPr/>
        </p:nvSpPr>
        <p:spPr>
          <a:xfrm>
            <a:off x="5321109" y="1477270"/>
            <a:ext cx="759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basados  en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7" name="386 CuadroTexto"/>
          <p:cNvSpPr txBox="1"/>
          <p:nvPr/>
        </p:nvSpPr>
        <p:spPr>
          <a:xfrm>
            <a:off x="7712280" y="1472840"/>
            <a:ext cx="52916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es una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0" name="389 CuadroTexto"/>
          <p:cNvSpPr txBox="1"/>
          <p:nvPr/>
        </p:nvSpPr>
        <p:spPr>
          <a:xfrm>
            <a:off x="5321109" y="2347148"/>
            <a:ext cx="75952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se divide en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2" name="361 Conector angular"/>
          <p:cNvCxnSpPr>
            <a:stCxn id="236" idx="2"/>
            <a:endCxn id="238" idx="0"/>
          </p:cNvCxnSpPr>
          <p:nvPr/>
        </p:nvCxnSpPr>
        <p:spPr>
          <a:xfrm rot="5400000">
            <a:off x="7354913" y="2070984"/>
            <a:ext cx="662759" cy="596905"/>
          </a:xfrm>
          <a:prstGeom prst="bentConnector3">
            <a:avLst>
              <a:gd name="adj1" fmla="val 661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364 Conector angular"/>
          <p:cNvCxnSpPr>
            <a:stCxn id="236" idx="2"/>
            <a:endCxn id="239" idx="0"/>
          </p:cNvCxnSpPr>
          <p:nvPr/>
        </p:nvCxnSpPr>
        <p:spPr>
          <a:xfrm rot="16200000" flipH="1">
            <a:off x="7917396" y="2105404"/>
            <a:ext cx="678704" cy="544009"/>
          </a:xfrm>
          <a:prstGeom prst="bentConnector3">
            <a:avLst>
              <a:gd name="adj1" fmla="val 598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403 CuadroTexto"/>
          <p:cNvSpPr txBox="1"/>
          <p:nvPr/>
        </p:nvSpPr>
        <p:spPr>
          <a:xfrm>
            <a:off x="7644807" y="2358004"/>
            <a:ext cx="6725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interviene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0" name="369 Conector recto"/>
          <p:cNvCxnSpPr>
            <a:stCxn id="220" idx="2"/>
            <a:endCxn id="229" idx="0"/>
          </p:cNvCxnSpPr>
          <p:nvPr/>
        </p:nvCxnSpPr>
        <p:spPr>
          <a:xfrm>
            <a:off x="3563801" y="3170730"/>
            <a:ext cx="7" cy="22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375 Conector recto"/>
          <p:cNvCxnSpPr>
            <a:stCxn id="229" idx="2"/>
            <a:endCxn id="68" idx="0"/>
          </p:cNvCxnSpPr>
          <p:nvPr/>
        </p:nvCxnSpPr>
        <p:spPr>
          <a:xfrm flipH="1">
            <a:off x="3563801" y="3759559"/>
            <a:ext cx="7" cy="44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angular"/>
          <p:cNvCxnSpPr>
            <a:stCxn id="238" idx="2"/>
            <a:endCxn id="237" idx="0"/>
          </p:cNvCxnSpPr>
          <p:nvPr/>
        </p:nvCxnSpPr>
        <p:spPr>
          <a:xfrm rot="16200000" flipH="1">
            <a:off x="7298845" y="3221810"/>
            <a:ext cx="774894" cy="596906"/>
          </a:xfrm>
          <a:prstGeom prst="bentConnector3">
            <a:avLst>
              <a:gd name="adj1" fmla="val 270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404 Conector angular"/>
          <p:cNvCxnSpPr>
            <a:stCxn id="239" idx="2"/>
          </p:cNvCxnSpPr>
          <p:nvPr/>
        </p:nvCxnSpPr>
        <p:spPr>
          <a:xfrm rot="5400000">
            <a:off x="8149164" y="2944570"/>
            <a:ext cx="207288" cy="5518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440 CuadroTexto"/>
          <p:cNvSpPr txBox="1"/>
          <p:nvPr/>
        </p:nvSpPr>
        <p:spPr>
          <a:xfrm>
            <a:off x="7605887" y="3210678"/>
            <a:ext cx="7068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a través 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6" name="445 CuadroTexto"/>
          <p:cNvSpPr txBox="1"/>
          <p:nvPr/>
        </p:nvSpPr>
        <p:spPr>
          <a:xfrm>
            <a:off x="4762133" y="3200363"/>
            <a:ext cx="56250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7" name="446 CuadroTexto"/>
          <p:cNvSpPr txBox="1"/>
          <p:nvPr/>
        </p:nvSpPr>
        <p:spPr>
          <a:xfrm>
            <a:off x="6090786" y="3184115"/>
            <a:ext cx="56250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511 CuadroTexto"/>
          <p:cNvSpPr txBox="1"/>
          <p:nvPr/>
        </p:nvSpPr>
        <p:spPr>
          <a:xfrm>
            <a:off x="3078680" y="3815377"/>
            <a:ext cx="10835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cálculo a través de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1" name="420 Conector recto"/>
          <p:cNvCxnSpPr>
            <a:stCxn id="237" idx="2"/>
            <a:endCxn id="241" idx="0"/>
          </p:cNvCxnSpPr>
          <p:nvPr/>
        </p:nvCxnSpPr>
        <p:spPr>
          <a:xfrm>
            <a:off x="7984745" y="4153931"/>
            <a:ext cx="0" cy="7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512 CuadroTexto"/>
          <p:cNvSpPr txBox="1"/>
          <p:nvPr/>
        </p:nvSpPr>
        <p:spPr>
          <a:xfrm>
            <a:off x="7587635" y="4630815"/>
            <a:ext cx="88394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equivalente 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" name="513 CuadroTexto"/>
          <p:cNvSpPr txBox="1"/>
          <p:nvPr/>
        </p:nvSpPr>
        <p:spPr>
          <a:xfrm>
            <a:off x="7708599" y="5309415"/>
            <a:ext cx="6420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usando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5" name="514 CuadroTexto"/>
          <p:cNvSpPr txBox="1"/>
          <p:nvPr/>
        </p:nvSpPr>
        <p:spPr>
          <a:xfrm>
            <a:off x="4896327" y="4614440"/>
            <a:ext cx="21569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 smtClean="0">
                <a:latin typeface="Arial" pitchFamily="34" charset="0"/>
                <a:cs typeface="Arial" pitchFamily="34" charset="0"/>
              </a:rPr>
              <a:t>y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z="7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121</Words>
  <Application>Microsoft Macintosh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115</cp:revision>
  <dcterms:created xsi:type="dcterms:W3CDTF">2015-05-14T14:12:36Z</dcterms:created>
  <dcterms:modified xsi:type="dcterms:W3CDTF">2015-09-15T03:53:23Z</dcterms:modified>
</cp:coreProperties>
</file>