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  <p:cmAuthor id="1" name="Lyz Marcela Bernal Gómez" initials="LMBG" lastIdx="2" clrIdx="1">
    <p:extLst>
      <p:ext uri="{19B8F6BF-5375-455C-9EA6-DF929625EA0E}">
        <p15:presenceInfo xmlns:p15="http://schemas.microsoft.com/office/powerpoint/2012/main" userId="Lyz Marcela Bernal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00" d="100"/>
          <a:sy n="100" d="100"/>
        </p:scale>
        <p:origin x="2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14/10/2015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17722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disoluciones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2811347" y="3973603"/>
            <a:ext cx="1366241" cy="9491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s-ES" sz="1100" dirty="0"/>
              <a:t>d</a:t>
            </a:r>
            <a:r>
              <a:rPr lang="es-ES" sz="1100" dirty="0" smtClean="0"/>
              <a:t>iluidas</a:t>
            </a:r>
          </a:p>
          <a:p>
            <a:pPr marL="285750" indent="-285750">
              <a:buFont typeface="Arial"/>
              <a:buChar char="•"/>
            </a:pPr>
            <a:r>
              <a:rPr lang="es-ES" sz="1100" dirty="0"/>
              <a:t>c</a:t>
            </a:r>
            <a:r>
              <a:rPr lang="es-ES" sz="1100" dirty="0" smtClean="0"/>
              <a:t>oncentradas</a:t>
            </a:r>
          </a:p>
          <a:p>
            <a:pPr marL="285750" indent="-285750">
              <a:buFont typeface="Arial"/>
              <a:buChar char="•"/>
            </a:pPr>
            <a:r>
              <a:rPr lang="es-ES" sz="1100" dirty="0"/>
              <a:t>s</a:t>
            </a:r>
            <a:r>
              <a:rPr lang="es-ES" sz="1100" dirty="0" smtClean="0"/>
              <a:t>aturadas </a:t>
            </a:r>
          </a:p>
          <a:p>
            <a:pPr marL="285750" indent="-285750">
              <a:buFont typeface="Arial"/>
              <a:buChar char="•"/>
            </a:pPr>
            <a:r>
              <a:rPr lang="es-ES" sz="1100" dirty="0"/>
              <a:t>s</a:t>
            </a:r>
            <a:r>
              <a:rPr lang="es-ES" sz="1100" dirty="0" smtClean="0"/>
              <a:t>obresaturadas</a:t>
            </a:r>
            <a:endParaRPr lang="es-ES" sz="1100" dirty="0"/>
          </a:p>
        </p:txBody>
      </p:sp>
      <p:sp>
        <p:nvSpPr>
          <p:cNvPr id="8" name="Rectángulo 7"/>
          <p:cNvSpPr/>
          <p:nvPr/>
        </p:nvSpPr>
        <p:spPr>
          <a:xfrm>
            <a:off x="4855225" y="4707200"/>
            <a:ext cx="1296223" cy="4585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u</a:t>
            </a:r>
            <a:r>
              <a:rPr lang="es-ES" sz="1100" dirty="0" smtClean="0"/>
              <a:t>nidades de concentración</a:t>
            </a:r>
            <a:endParaRPr lang="es-ES" sz="1100" dirty="0"/>
          </a:p>
        </p:txBody>
      </p:sp>
      <p:sp>
        <p:nvSpPr>
          <p:cNvPr id="154" name="Rectángulo 43"/>
          <p:cNvSpPr/>
          <p:nvPr/>
        </p:nvSpPr>
        <p:spPr>
          <a:xfrm>
            <a:off x="7418412" y="3230834"/>
            <a:ext cx="1229127" cy="17663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 smtClean="0">
                <a:solidFill>
                  <a:schemeClr val="tx1"/>
                </a:solidFill>
              </a:rPr>
              <a:t>disminución de presión de vapor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tx1"/>
                </a:solidFill>
              </a:rPr>
              <a:t>a</a:t>
            </a:r>
            <a:r>
              <a:rPr lang="es-ES_tradnl" sz="1000" dirty="0" smtClean="0">
                <a:solidFill>
                  <a:schemeClr val="tx1"/>
                </a:solidFill>
              </a:rPr>
              <a:t>umento del punto de ebullición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tx1"/>
                </a:solidFill>
              </a:rPr>
              <a:t>d</a:t>
            </a:r>
            <a:r>
              <a:rPr lang="es-ES_tradnl" sz="1000" dirty="0" smtClean="0">
                <a:solidFill>
                  <a:schemeClr val="tx1"/>
                </a:solidFill>
              </a:rPr>
              <a:t>escenso del punto de congelación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tx1"/>
                </a:solidFill>
              </a:rPr>
              <a:t>p</a:t>
            </a:r>
            <a:r>
              <a:rPr lang="es-ES_tradnl" sz="1000" dirty="0" smtClean="0">
                <a:solidFill>
                  <a:schemeClr val="tx1"/>
                </a:solidFill>
              </a:rPr>
              <a:t>resión osmótica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63" name="Conector angular 44"/>
          <p:cNvCxnSpPr>
            <a:stCxn id="444" idx="2"/>
            <a:endCxn id="154" idx="0"/>
          </p:cNvCxnSpPr>
          <p:nvPr/>
        </p:nvCxnSpPr>
        <p:spPr>
          <a:xfrm>
            <a:off x="8032973" y="3051209"/>
            <a:ext cx="3" cy="1796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116" idx="2"/>
            <a:endCxn id="195" idx="0"/>
          </p:cNvCxnSpPr>
          <p:nvPr/>
        </p:nvCxnSpPr>
        <p:spPr>
          <a:xfrm>
            <a:off x="5503339" y="3467685"/>
            <a:ext cx="0" cy="8021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4990824" y="3547903"/>
            <a:ext cx="1025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por</a:t>
            </a:r>
            <a:r>
              <a:rPr lang="en-US" sz="900" dirty="0" smtClean="0"/>
              <a:t> la </a:t>
            </a:r>
            <a:r>
              <a:rPr lang="en-US" sz="900" dirty="0" err="1" smtClean="0"/>
              <a:t>relación</a:t>
            </a:r>
            <a:endParaRPr lang="es-ES" sz="900" dirty="0"/>
          </a:p>
        </p:txBody>
      </p:sp>
      <p:sp>
        <p:nvSpPr>
          <p:cNvPr id="599" name="Rectángulo 43"/>
          <p:cNvSpPr/>
          <p:nvPr/>
        </p:nvSpPr>
        <p:spPr>
          <a:xfrm>
            <a:off x="3881368" y="5565076"/>
            <a:ext cx="1049053" cy="3113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tx1"/>
                </a:solidFill>
              </a:rPr>
              <a:t>físicas 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4224693" y="2026650"/>
            <a:ext cx="914031" cy="407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soluto y un disolvente</a:t>
            </a:r>
          </a:p>
        </p:txBody>
      </p:sp>
      <p:sp>
        <p:nvSpPr>
          <p:cNvPr id="95" name="Rectángulo 4"/>
          <p:cNvSpPr/>
          <p:nvPr/>
        </p:nvSpPr>
        <p:spPr>
          <a:xfrm>
            <a:off x="7517583" y="2145736"/>
            <a:ext cx="1038475" cy="4493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p</a:t>
            </a:r>
            <a:r>
              <a:rPr lang="es-ES" sz="1100" dirty="0" smtClean="0">
                <a:solidFill>
                  <a:schemeClr val="bg1"/>
                </a:solidFill>
              </a:rPr>
              <a:t>ropiedades </a:t>
            </a:r>
            <a:r>
              <a:rPr lang="es-ES" sz="1100" dirty="0" err="1" smtClean="0">
                <a:solidFill>
                  <a:schemeClr val="bg1"/>
                </a:solidFill>
              </a:rPr>
              <a:t>coligativas</a:t>
            </a:r>
            <a:endParaRPr lang="es-ES" sz="1100" dirty="0">
              <a:solidFill>
                <a:schemeClr val="bg1"/>
              </a:solidFill>
            </a:endParaRPr>
          </a:p>
        </p:txBody>
      </p:sp>
      <p:cxnSp>
        <p:nvCxnSpPr>
          <p:cNvPr id="96" name="Conector angular 44"/>
          <p:cNvCxnSpPr>
            <a:stCxn id="430" idx="2"/>
            <a:endCxn id="95" idx="0"/>
          </p:cNvCxnSpPr>
          <p:nvPr/>
        </p:nvCxnSpPr>
        <p:spPr>
          <a:xfrm flipH="1">
            <a:off x="8036821" y="2003749"/>
            <a:ext cx="3728" cy="14198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ángulo 4"/>
          <p:cNvSpPr/>
          <p:nvPr/>
        </p:nvSpPr>
        <p:spPr>
          <a:xfrm>
            <a:off x="5884101" y="5996656"/>
            <a:ext cx="1167289" cy="6962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rgbClr val="000000"/>
                </a:solidFill>
              </a:rPr>
              <a:t>molaridad (M)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err="1" smtClean="0">
                <a:solidFill>
                  <a:srgbClr val="000000"/>
                </a:solidFill>
              </a:rPr>
              <a:t>molalidad</a:t>
            </a:r>
            <a:r>
              <a:rPr lang="es-ES" sz="1000" dirty="0" smtClean="0">
                <a:solidFill>
                  <a:srgbClr val="000000"/>
                </a:solidFill>
              </a:rPr>
              <a:t> (m)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rgbClr val="000000"/>
                </a:solidFill>
              </a:rPr>
              <a:t>normalidad </a:t>
            </a:r>
            <a:r>
              <a:rPr lang="es-ES" sz="1000" dirty="0" smtClean="0">
                <a:solidFill>
                  <a:srgbClr val="000000"/>
                </a:solidFill>
              </a:rPr>
              <a:t>(N)</a:t>
            </a:r>
            <a:endParaRPr lang="es-ES" sz="1000" dirty="0">
              <a:solidFill>
                <a:srgbClr val="000000"/>
              </a:solidFill>
            </a:endParaRPr>
          </a:p>
        </p:txBody>
      </p:sp>
      <p:sp>
        <p:nvSpPr>
          <p:cNvPr id="128" name="Rectángulo 43"/>
          <p:cNvSpPr/>
          <p:nvPr/>
        </p:nvSpPr>
        <p:spPr>
          <a:xfrm>
            <a:off x="1313116" y="2111441"/>
            <a:ext cx="998741" cy="6364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b="1">
                <a:solidFill>
                  <a:schemeClr val="bg1"/>
                </a:solidFill>
              </a:rPr>
              <a:t>composición y propiedades</a:t>
            </a:r>
            <a:endParaRPr lang="es-ES" sz="1000" b="1" dirty="0">
              <a:solidFill>
                <a:schemeClr val="bg1"/>
              </a:solidFill>
            </a:endParaRPr>
          </a:p>
        </p:txBody>
      </p:sp>
      <p:cxnSp>
        <p:nvCxnSpPr>
          <p:cNvPr id="137" name="Conector angular 44"/>
          <p:cNvCxnSpPr>
            <a:stCxn id="54" idx="2"/>
            <a:endCxn id="128" idx="0"/>
          </p:cNvCxnSpPr>
          <p:nvPr/>
        </p:nvCxnSpPr>
        <p:spPr>
          <a:xfrm flipH="1">
            <a:off x="1812487" y="1992393"/>
            <a:ext cx="1" cy="11904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ector angular 44"/>
          <p:cNvCxnSpPr>
            <a:stCxn id="87" idx="2"/>
            <a:endCxn id="600" idx="0"/>
          </p:cNvCxnSpPr>
          <p:nvPr/>
        </p:nvCxnSpPr>
        <p:spPr>
          <a:xfrm>
            <a:off x="4681708" y="1980269"/>
            <a:ext cx="1" cy="4638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ector angular 44"/>
          <p:cNvCxnSpPr>
            <a:stCxn id="600" idx="2"/>
            <a:endCxn id="104" idx="0"/>
          </p:cNvCxnSpPr>
          <p:nvPr/>
        </p:nvCxnSpPr>
        <p:spPr>
          <a:xfrm flipH="1">
            <a:off x="4681708" y="2433813"/>
            <a:ext cx="1" cy="13264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CuadroTexto 18"/>
          <p:cNvSpPr txBox="1"/>
          <p:nvPr/>
        </p:nvSpPr>
        <p:spPr>
          <a:xfrm>
            <a:off x="2972454" y="3562119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215" name="Conector angular 44"/>
          <p:cNvCxnSpPr>
            <a:stCxn id="161" idx="2"/>
            <a:endCxn id="113" idx="0"/>
          </p:cNvCxnSpPr>
          <p:nvPr/>
        </p:nvCxnSpPr>
        <p:spPr>
          <a:xfrm>
            <a:off x="6467745" y="5843549"/>
            <a:ext cx="1" cy="15310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Conector angular 44"/>
          <p:cNvCxnSpPr>
            <a:stCxn id="599" idx="2"/>
            <a:endCxn id="217" idx="0"/>
          </p:cNvCxnSpPr>
          <p:nvPr/>
        </p:nvCxnSpPr>
        <p:spPr>
          <a:xfrm flipH="1">
            <a:off x="4405894" y="5876414"/>
            <a:ext cx="1" cy="74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ángulo 142"/>
          <p:cNvSpPr/>
          <p:nvPr/>
        </p:nvSpPr>
        <p:spPr>
          <a:xfrm>
            <a:off x="3738776" y="5951366"/>
            <a:ext cx="1334236" cy="7618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% en masa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% masa-volumen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% en volumen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p</a:t>
            </a:r>
            <a:r>
              <a:rPr lang="es-ES_tradnl" sz="900" dirty="0" smtClean="0">
                <a:solidFill>
                  <a:schemeClr val="tx1"/>
                </a:solidFill>
              </a:rPr>
              <a:t>artes por millón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1" name="CuadroTexto 18"/>
          <p:cNvSpPr txBox="1"/>
          <p:nvPr/>
        </p:nvSpPr>
        <p:spPr>
          <a:xfrm>
            <a:off x="5073393" y="4393858"/>
            <a:ext cx="859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mediante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195" idx="2"/>
            <a:endCxn id="479" idx="0"/>
          </p:cNvCxnSpPr>
          <p:nvPr/>
        </p:nvCxnSpPr>
        <p:spPr>
          <a:xfrm flipH="1">
            <a:off x="5503338" y="3778735"/>
            <a:ext cx="1" cy="9396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" name="CuadroTexto 18"/>
          <p:cNvSpPr txBox="1"/>
          <p:nvPr/>
        </p:nvSpPr>
        <p:spPr>
          <a:xfrm>
            <a:off x="7625153" y="1772917"/>
            <a:ext cx="830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presentan</a:t>
            </a:r>
            <a:endParaRPr lang="es-ES" sz="900" dirty="0"/>
          </a:p>
        </p:txBody>
      </p:sp>
      <p:sp>
        <p:nvSpPr>
          <p:cNvPr id="444" name="CuadroTexto 18"/>
          <p:cNvSpPr txBox="1"/>
          <p:nvPr/>
        </p:nvSpPr>
        <p:spPr>
          <a:xfrm>
            <a:off x="7662257" y="2820377"/>
            <a:ext cx="741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sp>
        <p:nvSpPr>
          <p:cNvPr id="476" name="CuadroTexto 18"/>
          <p:cNvSpPr txBox="1"/>
          <p:nvPr/>
        </p:nvSpPr>
        <p:spPr>
          <a:xfrm>
            <a:off x="3875488" y="784350"/>
            <a:ext cx="1738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son</a:t>
            </a:r>
            <a:endParaRPr lang="es-ES" sz="900" dirty="0"/>
          </a:p>
        </p:txBody>
      </p:sp>
      <p:sp>
        <p:nvSpPr>
          <p:cNvPr id="478" name="Rectángulo 4"/>
          <p:cNvSpPr/>
          <p:nvPr/>
        </p:nvSpPr>
        <p:spPr>
          <a:xfrm>
            <a:off x="4221725" y="1169168"/>
            <a:ext cx="1046013" cy="45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M</a:t>
            </a:r>
            <a:r>
              <a:rPr lang="es-ES" sz="1200" b="1" dirty="0" smtClean="0">
                <a:solidFill>
                  <a:schemeClr val="tx1"/>
                </a:solidFill>
              </a:rPr>
              <a:t>ezclas </a:t>
            </a:r>
            <a:r>
              <a:rPr lang="es-ES" sz="1200" b="1" dirty="0" smtClean="0">
                <a:solidFill>
                  <a:schemeClr val="tx1"/>
                </a:solidFill>
              </a:rPr>
              <a:t>homogéneas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479" name="Rectángulo 4"/>
          <p:cNvSpPr/>
          <p:nvPr/>
        </p:nvSpPr>
        <p:spPr>
          <a:xfrm>
            <a:off x="4955404" y="3872703"/>
            <a:ext cx="1095867" cy="4470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rgbClr val="000000"/>
                </a:solidFill>
              </a:rPr>
              <a:t>soluto -disolvente</a:t>
            </a:r>
            <a:endParaRPr lang="es-ES" sz="1000" dirty="0">
              <a:solidFill>
                <a:srgbClr val="000000"/>
              </a:solidFill>
            </a:endParaRPr>
          </a:p>
        </p:txBody>
      </p:sp>
      <p:sp>
        <p:nvSpPr>
          <p:cNvPr id="501" name="CuadroTexto 18"/>
          <p:cNvSpPr txBox="1"/>
          <p:nvPr/>
        </p:nvSpPr>
        <p:spPr>
          <a:xfrm>
            <a:off x="5033474" y="5214954"/>
            <a:ext cx="939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q</a:t>
            </a:r>
            <a:r>
              <a:rPr lang="en-US" sz="900" dirty="0" smtClean="0"/>
              <a:t>ue </a:t>
            </a:r>
            <a:r>
              <a:rPr lang="en-US" sz="900" dirty="0" err="1" smtClean="0"/>
              <a:t>pueden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503" name="Conector angular 44"/>
          <p:cNvCxnSpPr>
            <a:stCxn id="361" idx="2"/>
            <a:endCxn id="8" idx="0"/>
          </p:cNvCxnSpPr>
          <p:nvPr/>
        </p:nvCxnSpPr>
        <p:spPr>
          <a:xfrm>
            <a:off x="5503337" y="4624690"/>
            <a:ext cx="0" cy="8251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CuadroTexto 18"/>
          <p:cNvSpPr txBox="1"/>
          <p:nvPr/>
        </p:nvSpPr>
        <p:spPr>
          <a:xfrm>
            <a:off x="1391588" y="1761561"/>
            <a:ext cx="841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con igual </a:t>
            </a:r>
            <a:endParaRPr lang="es-ES" sz="900" dirty="0"/>
          </a:p>
        </p:txBody>
      </p:sp>
      <p:cxnSp>
        <p:nvCxnSpPr>
          <p:cNvPr id="56" name="Conector angular 44"/>
          <p:cNvCxnSpPr>
            <a:stCxn id="4" idx="2"/>
            <a:endCxn id="476" idx="0"/>
          </p:cNvCxnSpPr>
          <p:nvPr/>
        </p:nvCxnSpPr>
        <p:spPr>
          <a:xfrm flipH="1">
            <a:off x="4744731" y="630365"/>
            <a:ext cx="1" cy="1539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478" idx="2"/>
            <a:endCxn id="54" idx="0"/>
          </p:cNvCxnSpPr>
          <p:nvPr/>
        </p:nvCxnSpPr>
        <p:spPr>
          <a:xfrm rot="5400000">
            <a:off x="3211162" y="227990"/>
            <a:ext cx="134897" cy="2932244"/>
          </a:xfrm>
          <a:prstGeom prst="bentConnector3">
            <a:avLst>
              <a:gd name="adj1" fmla="val 532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r 34"/>
          <p:cNvCxnSpPr>
            <a:stCxn id="478" idx="2"/>
            <a:endCxn id="87" idx="0"/>
          </p:cNvCxnSpPr>
          <p:nvPr/>
        </p:nvCxnSpPr>
        <p:spPr>
          <a:xfrm rot="5400000">
            <a:off x="4651834" y="1656538"/>
            <a:ext cx="122773" cy="63024"/>
          </a:xfrm>
          <a:prstGeom prst="bentConnector3">
            <a:avLst>
              <a:gd name="adj1" fmla="val 605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161" idx="0"/>
            <a:endCxn id="501" idx="2"/>
          </p:cNvCxnSpPr>
          <p:nvPr/>
        </p:nvCxnSpPr>
        <p:spPr>
          <a:xfrm rot="16200000" flipV="1">
            <a:off x="5925896" y="5023226"/>
            <a:ext cx="119290" cy="9644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/>
          <p:cNvCxnSpPr>
            <a:stCxn id="104" idx="2"/>
            <a:endCxn id="116" idx="0"/>
          </p:cNvCxnSpPr>
          <p:nvPr/>
        </p:nvCxnSpPr>
        <p:spPr>
          <a:xfrm rot="16200000" flipH="1">
            <a:off x="4969846" y="2647655"/>
            <a:ext cx="245355" cy="821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478" idx="2"/>
            <a:endCxn id="430" idx="0"/>
          </p:cNvCxnSpPr>
          <p:nvPr/>
        </p:nvCxnSpPr>
        <p:spPr>
          <a:xfrm rot="16200000" flipH="1">
            <a:off x="6319514" y="51881"/>
            <a:ext cx="146253" cy="32958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angular 485"/>
          <p:cNvCxnSpPr>
            <a:stCxn id="461" idx="0"/>
            <a:endCxn id="104" idx="2"/>
          </p:cNvCxnSpPr>
          <p:nvPr/>
        </p:nvCxnSpPr>
        <p:spPr>
          <a:xfrm rot="5400000" flipH="1" flipV="1">
            <a:off x="3970989" y="2458489"/>
            <a:ext cx="233413" cy="11880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ector angular 487"/>
          <p:cNvCxnSpPr>
            <a:stCxn id="501" idx="2"/>
            <a:endCxn id="599" idx="0"/>
          </p:cNvCxnSpPr>
          <p:nvPr/>
        </p:nvCxnSpPr>
        <p:spPr>
          <a:xfrm rot="5400000">
            <a:off x="4894971" y="4956711"/>
            <a:ext cx="119290" cy="10974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18"/>
          <p:cNvSpPr txBox="1"/>
          <p:nvPr/>
        </p:nvSpPr>
        <p:spPr>
          <a:xfrm>
            <a:off x="7335852" y="514721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que</a:t>
            </a:r>
            <a:r>
              <a:rPr lang="en-US" sz="900" dirty="0" smtClean="0"/>
              <a:t> </a:t>
            </a:r>
            <a:r>
              <a:rPr lang="en-US" sz="900" dirty="0" err="1" smtClean="0"/>
              <a:t>dependen</a:t>
            </a:r>
            <a:r>
              <a:rPr lang="en-US" sz="900" dirty="0" smtClean="0"/>
              <a:t> del</a:t>
            </a:r>
            <a:endParaRPr lang="es-ES" sz="900" dirty="0"/>
          </a:p>
        </p:txBody>
      </p:sp>
      <p:cxnSp>
        <p:nvCxnSpPr>
          <p:cNvPr id="57" name="Conector angular 44"/>
          <p:cNvCxnSpPr>
            <a:stCxn id="154" idx="2"/>
            <a:endCxn id="53" idx="0"/>
          </p:cNvCxnSpPr>
          <p:nvPr/>
        </p:nvCxnSpPr>
        <p:spPr>
          <a:xfrm flipH="1">
            <a:off x="8032974" y="4997223"/>
            <a:ext cx="2" cy="14999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ector angular 44"/>
          <p:cNvCxnSpPr>
            <a:stCxn id="476" idx="2"/>
            <a:endCxn id="478" idx="0"/>
          </p:cNvCxnSpPr>
          <p:nvPr/>
        </p:nvCxnSpPr>
        <p:spPr>
          <a:xfrm>
            <a:off x="4744731" y="1015182"/>
            <a:ext cx="1" cy="15398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CuadroTexto 18"/>
          <p:cNvSpPr txBox="1"/>
          <p:nvPr/>
        </p:nvSpPr>
        <p:spPr>
          <a:xfrm>
            <a:off x="4211846" y="1749437"/>
            <a:ext cx="9397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</a:t>
            </a:r>
            <a:endParaRPr lang="es-ES" sz="900" dirty="0"/>
          </a:p>
        </p:txBody>
      </p:sp>
      <p:sp>
        <p:nvSpPr>
          <p:cNvPr id="104" name="CuadroTexto 18"/>
          <p:cNvSpPr txBox="1"/>
          <p:nvPr/>
        </p:nvSpPr>
        <p:spPr>
          <a:xfrm>
            <a:off x="4211846" y="2566462"/>
            <a:ext cx="93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cuya</a:t>
            </a:r>
            <a:r>
              <a:rPr lang="en-US" sz="900" dirty="0" smtClean="0"/>
              <a:t> </a:t>
            </a:r>
            <a:r>
              <a:rPr lang="en-US" sz="900" dirty="0" err="1" smtClean="0"/>
              <a:t>relación</a:t>
            </a:r>
            <a:r>
              <a:rPr lang="en-US" sz="900" dirty="0" smtClean="0"/>
              <a:t> se describe</a:t>
            </a:r>
            <a:endParaRPr lang="es-ES" sz="900" dirty="0"/>
          </a:p>
        </p:txBody>
      </p:sp>
      <p:sp>
        <p:nvSpPr>
          <p:cNvPr id="461" name="Rectángulo 460"/>
          <p:cNvSpPr/>
          <p:nvPr/>
        </p:nvSpPr>
        <p:spPr>
          <a:xfrm>
            <a:off x="2951667" y="3169207"/>
            <a:ext cx="1084032" cy="28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cualitativamente</a:t>
            </a:r>
            <a:endParaRPr lang="es-CO" sz="900" dirty="0"/>
          </a:p>
        </p:txBody>
      </p:sp>
      <p:sp>
        <p:nvSpPr>
          <p:cNvPr id="116" name="Rectángulo 115"/>
          <p:cNvSpPr/>
          <p:nvPr/>
        </p:nvSpPr>
        <p:spPr>
          <a:xfrm>
            <a:off x="4943540" y="3181149"/>
            <a:ext cx="1119598" cy="2865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cuantitativamente</a:t>
            </a:r>
            <a:endParaRPr lang="es-CO" sz="900" dirty="0"/>
          </a:p>
        </p:txBody>
      </p:sp>
      <p:cxnSp>
        <p:nvCxnSpPr>
          <p:cNvPr id="122" name="Conector angular 44"/>
          <p:cNvCxnSpPr>
            <a:stCxn id="461" idx="2"/>
            <a:endCxn id="214" idx="0"/>
          </p:cNvCxnSpPr>
          <p:nvPr/>
        </p:nvCxnSpPr>
        <p:spPr>
          <a:xfrm>
            <a:off x="3493683" y="3455743"/>
            <a:ext cx="0" cy="10637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ector angular 44"/>
          <p:cNvCxnSpPr>
            <a:stCxn id="214" idx="2"/>
            <a:endCxn id="5" idx="0"/>
          </p:cNvCxnSpPr>
          <p:nvPr/>
        </p:nvCxnSpPr>
        <p:spPr>
          <a:xfrm>
            <a:off x="3493683" y="3792951"/>
            <a:ext cx="785" cy="1806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ector angular 44"/>
          <p:cNvCxnSpPr>
            <a:stCxn id="479" idx="2"/>
            <a:endCxn id="361" idx="0"/>
          </p:cNvCxnSpPr>
          <p:nvPr/>
        </p:nvCxnSpPr>
        <p:spPr>
          <a:xfrm flipH="1">
            <a:off x="5503337" y="4319708"/>
            <a:ext cx="1" cy="7415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ector angular 44"/>
          <p:cNvCxnSpPr>
            <a:stCxn id="8" idx="2"/>
            <a:endCxn id="501" idx="0"/>
          </p:cNvCxnSpPr>
          <p:nvPr/>
        </p:nvCxnSpPr>
        <p:spPr>
          <a:xfrm flipH="1">
            <a:off x="5503336" y="5165772"/>
            <a:ext cx="1" cy="4918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ángulo 43"/>
          <p:cNvSpPr/>
          <p:nvPr/>
        </p:nvSpPr>
        <p:spPr>
          <a:xfrm>
            <a:off x="5943218" y="5565076"/>
            <a:ext cx="1049053" cy="2784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químicas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61" name="Rectángulo 43"/>
          <p:cNvSpPr/>
          <p:nvPr/>
        </p:nvSpPr>
        <p:spPr>
          <a:xfrm>
            <a:off x="7528190" y="5528036"/>
            <a:ext cx="1009568" cy="7669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tx1"/>
                </a:solidFill>
              </a:rPr>
              <a:t>el número </a:t>
            </a:r>
            <a:r>
              <a:rPr lang="es-ES_tradnl" sz="1000" dirty="0">
                <a:solidFill>
                  <a:schemeClr val="tx1"/>
                </a:solidFill>
              </a:rPr>
              <a:t>de </a:t>
            </a:r>
            <a:r>
              <a:rPr lang="es-ES_tradnl" sz="1000" dirty="0" smtClean="0">
                <a:solidFill>
                  <a:schemeClr val="tx1"/>
                </a:solidFill>
              </a:rPr>
              <a:t>partículas del soluto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62" name="Conector angular 44"/>
          <p:cNvCxnSpPr>
            <a:stCxn id="53" idx="2"/>
            <a:endCxn id="61" idx="0"/>
          </p:cNvCxnSpPr>
          <p:nvPr/>
        </p:nvCxnSpPr>
        <p:spPr>
          <a:xfrm>
            <a:off x="8032974" y="5378045"/>
            <a:ext cx="0" cy="14999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Conector angular 44"/>
          <p:cNvCxnSpPr>
            <a:stCxn id="95" idx="2"/>
            <a:endCxn id="444" idx="0"/>
          </p:cNvCxnSpPr>
          <p:nvPr/>
        </p:nvCxnSpPr>
        <p:spPr>
          <a:xfrm flipH="1">
            <a:off x="8032973" y="2595075"/>
            <a:ext cx="3848" cy="22530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1051</TotalTime>
  <Words>94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102</cp:revision>
  <dcterms:created xsi:type="dcterms:W3CDTF">2015-05-14T14:12:36Z</dcterms:created>
  <dcterms:modified xsi:type="dcterms:W3CDTF">2015-10-14T18:00:30Z</dcterms:modified>
</cp:coreProperties>
</file>