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86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87A8-9C61-4F5E-BA39-909740F1CD6B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0840-445C-407F-BECD-25BDB49E3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267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87A8-9C61-4F5E-BA39-909740F1CD6B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0840-445C-407F-BECD-25BDB49E3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788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87A8-9C61-4F5E-BA39-909740F1CD6B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0840-445C-407F-BECD-25BDB49E3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99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87A8-9C61-4F5E-BA39-909740F1CD6B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0840-445C-407F-BECD-25BDB49E3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593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87A8-9C61-4F5E-BA39-909740F1CD6B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0840-445C-407F-BECD-25BDB49E3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477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87A8-9C61-4F5E-BA39-909740F1CD6B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0840-445C-407F-BECD-25BDB49E3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960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87A8-9C61-4F5E-BA39-909740F1CD6B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0840-445C-407F-BECD-25BDB49E3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271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87A8-9C61-4F5E-BA39-909740F1CD6B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0840-445C-407F-BECD-25BDB49E3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980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87A8-9C61-4F5E-BA39-909740F1CD6B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0840-445C-407F-BECD-25BDB49E3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51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87A8-9C61-4F5E-BA39-909740F1CD6B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0840-445C-407F-BECD-25BDB49E3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690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87A8-9C61-4F5E-BA39-909740F1CD6B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0840-445C-407F-BECD-25BDB49E3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272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987A8-9C61-4F5E-BA39-909740F1CD6B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10840-445C-407F-BECD-25BDB49E3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478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gif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redondeado 11"/>
          <p:cNvSpPr/>
          <p:nvPr/>
        </p:nvSpPr>
        <p:spPr>
          <a:xfrm>
            <a:off x="1724296" y="2580482"/>
            <a:ext cx="9274629" cy="4055449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|</a:t>
            </a:r>
            <a:endParaRPr lang="es-CO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2697696" y="248589"/>
            <a:ext cx="7483225" cy="2142308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Flecha derecha 4"/>
          <p:cNvSpPr/>
          <p:nvPr/>
        </p:nvSpPr>
        <p:spPr>
          <a:xfrm flipH="1">
            <a:off x="3696789" y="1201783"/>
            <a:ext cx="2103119" cy="365760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Flecha derecha 5"/>
          <p:cNvSpPr/>
          <p:nvPr/>
        </p:nvSpPr>
        <p:spPr>
          <a:xfrm rot="7505942" flipH="1">
            <a:off x="6762206" y="1052934"/>
            <a:ext cx="2103119" cy="365760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Flecha derecha 6"/>
          <p:cNvSpPr/>
          <p:nvPr/>
        </p:nvSpPr>
        <p:spPr>
          <a:xfrm rot="12564203" flipH="1">
            <a:off x="2506019" y="3438952"/>
            <a:ext cx="2103119" cy="365760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Flecha derecha 7"/>
          <p:cNvSpPr/>
          <p:nvPr/>
        </p:nvSpPr>
        <p:spPr>
          <a:xfrm rot="9109256">
            <a:off x="7025642" y="3603196"/>
            <a:ext cx="3262244" cy="365760"/>
          </a:xfrm>
          <a:prstGeom prst="righ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Flecha derecha 8"/>
          <p:cNvSpPr/>
          <p:nvPr/>
        </p:nvSpPr>
        <p:spPr>
          <a:xfrm rot="9649921" flipH="1">
            <a:off x="2326039" y="5617028"/>
            <a:ext cx="3322055" cy="365760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Flecha derecha 9"/>
          <p:cNvSpPr/>
          <p:nvPr/>
        </p:nvSpPr>
        <p:spPr>
          <a:xfrm rot="2835667" flipH="1">
            <a:off x="7877045" y="5438715"/>
            <a:ext cx="2103119" cy="365760"/>
          </a:xfrm>
          <a:prstGeom prst="rightArrow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2700000" scaled="1"/>
            <a:tileRect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1993124" y="2854608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latin typeface="Verdana" panose="020B0604030504040204" pitchFamily="34" charset="0"/>
              </a:rPr>
              <a:t>A.</a:t>
            </a:r>
          </a:p>
        </p:txBody>
      </p:sp>
      <p:pic>
        <p:nvPicPr>
          <p:cNvPr id="1028" name="Picture 4" descr="http://latex.codecogs.com/gif.latex?%5Cdpi%7B150%7D%20%5Cfn_jvn%20%5CLARGE%20%5Coverrightarrow%7BF_%7B1%7D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085" y="643345"/>
            <a:ext cx="39052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atex.codecogs.com/gif.latex?%5Cdpi%7B150%7D%20%5Cfn_jvn%20%5CLARGE%20%5Coverrightarrow%7BF_%7B2%7D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637" y="1157437"/>
            <a:ext cx="4000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atex.codecogs.com/gif.latex?%5Cdpi%7B150%7D%20%5Cfn_jvn%20%5CLARGE%20%5Coverrightarrow%7BR_%7B1%7D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78" y="2946241"/>
            <a:ext cx="43815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latex.codecogs.com/gif.latex?%5Cdpi%7B150%7D%20%5Cfn_jvn%20%5CLARGE%20%5Coverrightarrow%7BR_%7B2%7D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637" y="3032514"/>
            <a:ext cx="447675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latex.codecogs.com/gif.latex?%5Cdpi%7B150%7D%20%5Cfn_jvn%20%5CLARGE%20%5Coverrightarrow%7BR_%7B3%7D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714" y="5040569"/>
            <a:ext cx="4381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latex.codecogs.com/gif.latex?%5Cdpi%7B150%7D%20%5Cfn_jvn%20%5CLARGE%20%5Coverrightarrow%7BR_%7B4%7D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917" y="4991670"/>
            <a:ext cx="4476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/>
          <p:cNvSpPr txBox="1"/>
          <p:nvPr/>
        </p:nvSpPr>
        <p:spPr>
          <a:xfrm>
            <a:off x="1948198" y="4537958"/>
            <a:ext cx="55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latin typeface="Verdana" panose="020B0604030504040204" pitchFamily="34" charset="0"/>
              </a:rPr>
              <a:t>B.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6853684" y="2858099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latin typeface="Verdana" panose="020B0604030504040204" pitchFamily="34" charset="0"/>
              </a:rPr>
              <a:t>C</a:t>
            </a:r>
            <a:r>
              <a:rPr lang="es-CO" sz="2800" dirty="0" smtClean="0"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6853684" y="4820176"/>
            <a:ext cx="583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latin typeface="Verdana" panose="020B0604030504040204" pitchFamily="34" charset="0"/>
              </a:rPr>
              <a:t>D</a:t>
            </a:r>
            <a:r>
              <a:rPr lang="es-CO" sz="2800" dirty="0" smtClean="0"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234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117656" y="3036229"/>
            <a:ext cx="1656000" cy="1260000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CO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lang="es-CO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322286" y="4296229"/>
            <a:ext cx="7068457" cy="58057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Conector recto de flecha 4"/>
          <p:cNvCxnSpPr/>
          <p:nvPr/>
        </p:nvCxnSpPr>
        <p:spPr>
          <a:xfrm flipV="1">
            <a:off x="5944926" y="1494971"/>
            <a:ext cx="644560" cy="22714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 flipV="1">
            <a:off x="5291785" y="1494971"/>
            <a:ext cx="653143" cy="2293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5921829" y="449945"/>
            <a:ext cx="37613" cy="4194629"/>
          </a:xfrm>
          <a:prstGeom prst="line">
            <a:avLst/>
          </a:prstGeom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Arco 21"/>
          <p:cNvSpPr/>
          <p:nvPr/>
        </p:nvSpPr>
        <p:spPr>
          <a:xfrm rot="18158033">
            <a:off x="5621173" y="2284634"/>
            <a:ext cx="868337" cy="1149891"/>
          </a:xfrm>
          <a:prstGeom prst="arc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50" name="Picture 2" descr="http://latex.codecogs.com/gif.latex?%5Cdpi%7B150%7D%20%5Cfn_jvn%20%5CLARGE%20%5Coverrightarrow%7BT_%7B1%7D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17" y="2266972"/>
            <a:ext cx="337217" cy="49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latex.codecogs.com/gif.latex?%5Cdpi%7B150%7D%20%5Cfn_jvn%20%5CLARGE%20%5Coverrightarrow%7BT_%7B2%7D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692" y="2319552"/>
            <a:ext cx="334260" cy="48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79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43000"/>
            <a:ext cx="3048000" cy="4572000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 flipH="1" flipV="1">
            <a:off x="5967639" y="2536824"/>
            <a:ext cx="319315" cy="63862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 flipH="1" flipV="1">
            <a:off x="6203950" y="2324100"/>
            <a:ext cx="744312" cy="53203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/>
          <p:cNvSpPr/>
          <p:nvPr/>
        </p:nvSpPr>
        <p:spPr>
          <a:xfrm rot="8900475">
            <a:off x="5514635" y="1760394"/>
            <a:ext cx="765328" cy="631824"/>
          </a:xfrm>
          <a:prstGeom prst="arc">
            <a:avLst>
              <a:gd name="adj1" fmla="val 12881082"/>
              <a:gd name="adj2" fmla="val 2003456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074" name="Picture 2" descr="http://latex.codecogs.com/gif.latex?%5Cdpi%7B150%7D%20%5Cfn_jvn%20%5CLARGE%20%5Coverrightarrow%7BT_%7B2%7D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56" y="2208628"/>
            <a:ext cx="308943" cy="44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latex.codecogs.com/gif.latex?%5Cdpi%7B150%7D%20%5Cfn_jvn%20%5CLARGE%20%5Coverrightarrow%7BT_%7B1%7D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770" y="2381840"/>
            <a:ext cx="39052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latex.codecogs.com/gif.latex?%5Cdpi%7B150%7D%20%5Cfn_jvn%20%5CLARGE%20%5Cthe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871" y="4739102"/>
            <a:ext cx="82818" cy="13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latex.codecogs.com/gif.latex?%5Cdpi%7B150%7D%20%5Cfn_jvn%20%5CLARGE%20%5Cthe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653" y="2357491"/>
            <a:ext cx="130297" cy="20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63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17656" y="3036229"/>
            <a:ext cx="1656000" cy="1260000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CO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lang="es-CO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322286" y="4296229"/>
            <a:ext cx="7068457" cy="58057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5944926" y="3759200"/>
            <a:ext cx="3160974" cy="72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V="1">
            <a:off x="5944929" y="2118394"/>
            <a:ext cx="2665671" cy="16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5921829" y="449945"/>
            <a:ext cx="37613" cy="4194629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Arco 8"/>
          <p:cNvSpPr/>
          <p:nvPr/>
        </p:nvSpPr>
        <p:spPr>
          <a:xfrm rot="19649902">
            <a:off x="5464888" y="2897850"/>
            <a:ext cx="1190902" cy="1244462"/>
          </a:xfrm>
          <a:prstGeom prst="arc">
            <a:avLst>
              <a:gd name="adj1" fmla="val 17404463"/>
              <a:gd name="adj2" fmla="val 115104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/>
          <p:cNvSpPr txBox="1"/>
          <p:nvPr/>
        </p:nvSpPr>
        <p:spPr>
          <a:xfrm>
            <a:off x="6249367" y="2455658"/>
            <a:ext cx="65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59°</a:t>
            </a:r>
            <a:endParaRPr lang="es-CO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7525413" y="2021527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 N</a:t>
            </a:r>
            <a:endParaRPr lang="es-CO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7522554" y="334094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s-CO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N</a:t>
            </a:r>
            <a:endParaRPr lang="es-CO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722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PEQUETITA Garcia Rodriguez</dc:creator>
  <cp:lastModifiedBy>PEQUETITA Garcia Rodriguez</cp:lastModifiedBy>
  <cp:revision>7</cp:revision>
  <dcterms:created xsi:type="dcterms:W3CDTF">2016-04-15T16:56:50Z</dcterms:created>
  <dcterms:modified xsi:type="dcterms:W3CDTF">2016-04-15T17:51:21Z</dcterms:modified>
</cp:coreProperties>
</file>