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El calor y la temperatura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16899" y="902083"/>
            <a:ext cx="1248595" cy="49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La </a:t>
            </a:r>
            <a:r>
              <a:rPr lang="es-CO" sz="1050" b="1" dirty="0" smtClean="0"/>
              <a:t>temperatura</a:t>
            </a:r>
            <a:endParaRPr lang="es-CO" sz="1050" b="1" dirty="0"/>
          </a:p>
        </p:txBody>
      </p:sp>
      <p:sp>
        <p:nvSpPr>
          <p:cNvPr id="31" name="Rectángulo 30"/>
          <p:cNvSpPr/>
          <p:nvPr/>
        </p:nvSpPr>
        <p:spPr>
          <a:xfrm>
            <a:off x="7436246" y="3296195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pueden ser de </a:t>
            </a:r>
            <a:endParaRPr lang="es-CO" sz="900" dirty="0"/>
          </a:p>
        </p:txBody>
      </p:sp>
      <p:sp>
        <p:nvSpPr>
          <p:cNvPr id="507" name="Rectángulo 506"/>
          <p:cNvSpPr/>
          <p:nvPr/>
        </p:nvSpPr>
        <p:spPr>
          <a:xfrm>
            <a:off x="5367467" y="1631790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define como la</a:t>
            </a:r>
          </a:p>
        </p:txBody>
      </p:sp>
      <p:cxnSp>
        <p:nvCxnSpPr>
          <p:cNvPr id="233" name="Conector angular 232"/>
          <p:cNvCxnSpPr>
            <a:stCxn id="127" idx="0"/>
          </p:cNvCxnSpPr>
          <p:nvPr/>
        </p:nvCxnSpPr>
        <p:spPr>
          <a:xfrm rot="5400000" flipH="1" flipV="1">
            <a:off x="4876288" y="1277210"/>
            <a:ext cx="221423" cy="5327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4" idx="2"/>
            <a:endCxn id="22" idx="0"/>
          </p:cNvCxnSpPr>
          <p:nvPr/>
        </p:nvCxnSpPr>
        <p:spPr>
          <a:xfrm rot="5400000">
            <a:off x="3376705" y="-472340"/>
            <a:ext cx="353672" cy="238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562708" y="895686"/>
            <a:ext cx="1599285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El calor</a:t>
            </a:r>
            <a:endParaRPr lang="es-CO" sz="1050" b="1" dirty="0"/>
          </a:p>
        </p:txBody>
      </p:sp>
      <p:cxnSp>
        <p:nvCxnSpPr>
          <p:cNvPr id="738" name="Conector recto 737"/>
          <p:cNvCxnSpPr>
            <a:stCxn id="191" idx="2"/>
            <a:endCxn id="291" idx="0"/>
          </p:cNvCxnSpPr>
          <p:nvPr/>
        </p:nvCxnSpPr>
        <p:spPr>
          <a:xfrm>
            <a:off x="6130740" y="3620446"/>
            <a:ext cx="2736" cy="355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4" idx="2"/>
            <a:endCxn id="5" idx="0"/>
          </p:cNvCxnSpPr>
          <p:nvPr/>
        </p:nvCxnSpPr>
        <p:spPr>
          <a:xfrm rot="16200000" flipH="1">
            <a:off x="4812930" y="473815"/>
            <a:ext cx="360069" cy="496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/>
          <p:cNvSpPr/>
          <p:nvPr/>
        </p:nvSpPr>
        <p:spPr>
          <a:xfrm>
            <a:off x="526155" y="3254726"/>
            <a:ext cx="1136621" cy="478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radiación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c</a:t>
            </a:r>
            <a:r>
              <a:rPr lang="es-CO" sz="900" dirty="0" smtClean="0">
                <a:solidFill>
                  <a:schemeClr val="bg1"/>
                </a:solidFill>
              </a:rPr>
              <a:t>onducción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convección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36" name="Conector recto 135"/>
          <p:cNvCxnSpPr>
            <a:stCxn id="146" idx="2"/>
            <a:endCxn id="239" idx="0"/>
          </p:cNvCxnSpPr>
          <p:nvPr/>
        </p:nvCxnSpPr>
        <p:spPr>
          <a:xfrm>
            <a:off x="7329326" y="4975768"/>
            <a:ext cx="4645" cy="418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135" idx="2"/>
            <a:endCxn id="146" idx="0"/>
          </p:cNvCxnSpPr>
          <p:nvPr/>
        </p:nvCxnSpPr>
        <p:spPr>
          <a:xfrm flipH="1">
            <a:off x="7329326" y="4370627"/>
            <a:ext cx="7055" cy="374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1708709" y="3523161"/>
            <a:ext cx="10070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como</a:t>
            </a:r>
          </a:p>
        </p:txBody>
      </p:sp>
      <p:cxnSp>
        <p:nvCxnSpPr>
          <p:cNvPr id="162" name="Conector angular 161"/>
          <p:cNvCxnSpPr>
            <a:stCxn id="507" idx="0"/>
          </p:cNvCxnSpPr>
          <p:nvPr/>
        </p:nvCxnSpPr>
        <p:spPr>
          <a:xfrm rot="16200000" flipV="1">
            <a:off x="5457331" y="1217348"/>
            <a:ext cx="198308" cy="6305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27" idx="2"/>
            <a:endCxn id="172" idx="0"/>
          </p:cNvCxnSpPr>
          <p:nvPr/>
        </p:nvCxnSpPr>
        <p:spPr>
          <a:xfrm rot="5400000">
            <a:off x="4560653" y="1999551"/>
            <a:ext cx="274373" cy="45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6794280" y="5394005"/>
            <a:ext cx="1079381" cy="512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 </a:t>
            </a:r>
            <a:r>
              <a:rPr lang="es-CO" sz="900" dirty="0"/>
              <a:t>motor diésel </a:t>
            </a:r>
          </a:p>
        </p:txBody>
      </p:sp>
      <p:sp>
        <p:nvSpPr>
          <p:cNvPr id="343" name="Rectángulo 342"/>
          <p:cNvSpPr/>
          <p:nvPr/>
        </p:nvSpPr>
        <p:spPr>
          <a:xfrm flipH="1">
            <a:off x="7991631" y="5394364"/>
            <a:ext cx="1078364" cy="4609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máquina de vapor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4291649" y="165430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se mide con el</a:t>
            </a:r>
            <a:endParaRPr lang="es-CO" sz="900" dirty="0"/>
          </a:p>
        </p:txBody>
      </p:sp>
      <p:sp>
        <p:nvSpPr>
          <p:cNvPr id="128" name="Rectángulo 127"/>
          <p:cNvSpPr/>
          <p:nvPr/>
        </p:nvSpPr>
        <p:spPr>
          <a:xfrm>
            <a:off x="6739867" y="1694356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transforman el</a:t>
            </a:r>
          </a:p>
        </p:txBody>
      </p:sp>
      <p:sp>
        <p:nvSpPr>
          <p:cNvPr id="134" name="Rectángulo 71"/>
          <p:cNvSpPr/>
          <p:nvPr/>
        </p:nvSpPr>
        <p:spPr>
          <a:xfrm>
            <a:off x="1800403" y="2617876"/>
            <a:ext cx="833121" cy="3634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materia</a:t>
            </a:r>
          </a:p>
        </p:txBody>
      </p:sp>
      <p:sp>
        <p:nvSpPr>
          <p:cNvPr id="135" name="Rectángulo 71"/>
          <p:cNvSpPr/>
          <p:nvPr/>
        </p:nvSpPr>
        <p:spPr>
          <a:xfrm>
            <a:off x="6794280" y="3834094"/>
            <a:ext cx="1084202" cy="53653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combustión interna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8010237" y="4761298"/>
            <a:ext cx="10442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como la</a:t>
            </a:r>
          </a:p>
        </p:txBody>
      </p:sp>
      <p:sp>
        <p:nvSpPr>
          <p:cNvPr id="172" name="Rectángulo 71"/>
          <p:cNvSpPr/>
          <p:nvPr/>
        </p:nvSpPr>
        <p:spPr>
          <a:xfrm>
            <a:off x="4234562" y="2159512"/>
            <a:ext cx="881005" cy="33296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termómetro</a:t>
            </a:r>
          </a:p>
        </p:txBody>
      </p:sp>
      <p:sp>
        <p:nvSpPr>
          <p:cNvPr id="216" name="Rectángulo 215"/>
          <p:cNvSpPr/>
          <p:nvPr/>
        </p:nvSpPr>
        <p:spPr>
          <a:xfrm>
            <a:off x="467561" y="1811408"/>
            <a:ext cx="12458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transfiere mediante</a:t>
            </a:r>
          </a:p>
        </p:txBody>
      </p:sp>
      <p:sp>
        <p:nvSpPr>
          <p:cNvPr id="236" name="Rectángulo 235"/>
          <p:cNvSpPr/>
          <p:nvPr/>
        </p:nvSpPr>
        <p:spPr>
          <a:xfrm>
            <a:off x="4213635" y="3886414"/>
            <a:ext cx="1368084" cy="80442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escala centígrada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escala Kelvin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escala Fahrenheit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escala </a:t>
            </a:r>
            <a:r>
              <a:rPr lang="es-CO" sz="900" dirty="0" err="1"/>
              <a:t>Rankine</a:t>
            </a:r>
            <a:endParaRPr lang="es-CO" sz="900" dirty="0"/>
          </a:p>
        </p:txBody>
      </p:sp>
      <p:cxnSp>
        <p:nvCxnSpPr>
          <p:cNvPr id="69" name="Conector recto 68"/>
          <p:cNvCxnSpPr>
            <a:stCxn id="218" idx="2"/>
            <a:endCxn id="122" idx="0"/>
          </p:cNvCxnSpPr>
          <p:nvPr/>
        </p:nvCxnSpPr>
        <p:spPr>
          <a:xfrm>
            <a:off x="2944800" y="5532524"/>
            <a:ext cx="2142" cy="226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112" idx="2"/>
            <a:endCxn id="156" idx="0"/>
          </p:cNvCxnSpPr>
          <p:nvPr/>
        </p:nvCxnSpPr>
        <p:spPr>
          <a:xfrm rot="16200000" flipH="1">
            <a:off x="3322818" y="2115519"/>
            <a:ext cx="282207" cy="79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140" idx="2"/>
            <a:endCxn id="343" idx="0"/>
          </p:cNvCxnSpPr>
          <p:nvPr/>
        </p:nvCxnSpPr>
        <p:spPr>
          <a:xfrm flipH="1">
            <a:off x="8530813" y="4992130"/>
            <a:ext cx="1560" cy="40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" idx="2"/>
            <a:endCxn id="71" idx="0"/>
          </p:cNvCxnSpPr>
          <p:nvPr/>
        </p:nvCxnSpPr>
        <p:spPr>
          <a:xfrm rot="16200000" flipH="1">
            <a:off x="6366680" y="-1079936"/>
            <a:ext cx="353673" cy="35975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7778458" y="895687"/>
            <a:ext cx="1127688" cy="463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Las máquinas térmicas</a:t>
            </a:r>
            <a:endParaRPr lang="es-CO" sz="1050" b="1" dirty="0"/>
          </a:p>
        </p:txBody>
      </p:sp>
      <p:sp>
        <p:nvSpPr>
          <p:cNvPr id="53" name="Rectángulo 52"/>
          <p:cNvSpPr/>
          <p:nvPr/>
        </p:nvSpPr>
        <p:spPr>
          <a:xfrm>
            <a:off x="299732" y="5086509"/>
            <a:ext cx="964749" cy="4599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dilatación </a:t>
            </a:r>
            <a:r>
              <a:rPr lang="es-CO" sz="900" dirty="0"/>
              <a:t>anómala del agua</a:t>
            </a:r>
          </a:p>
        </p:txBody>
      </p:sp>
      <p:cxnSp>
        <p:nvCxnSpPr>
          <p:cNvPr id="195" name="Conector recto 194"/>
          <p:cNvCxnSpPr>
            <a:stCxn id="128" idx="2"/>
            <a:endCxn id="164" idx="0"/>
          </p:cNvCxnSpPr>
          <p:nvPr/>
        </p:nvCxnSpPr>
        <p:spPr>
          <a:xfrm>
            <a:off x="7179251" y="1925188"/>
            <a:ext cx="10340" cy="666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507" idx="2"/>
            <a:endCxn id="158" idx="0"/>
          </p:cNvCxnSpPr>
          <p:nvPr/>
        </p:nvCxnSpPr>
        <p:spPr>
          <a:xfrm rot="16200000" flipH="1">
            <a:off x="5814207" y="1920186"/>
            <a:ext cx="278400" cy="163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/>
          <p:cNvSpPr/>
          <p:nvPr/>
        </p:nvSpPr>
        <p:spPr>
          <a:xfrm>
            <a:off x="7105547" y="4744936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sp>
        <p:nvSpPr>
          <p:cNvPr id="156" name="Rectángulo 71"/>
          <p:cNvSpPr/>
          <p:nvPr/>
        </p:nvSpPr>
        <p:spPr>
          <a:xfrm>
            <a:off x="2957634" y="2296232"/>
            <a:ext cx="1091791" cy="100586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 energía que se transfiere de un cuerpo de mayor temperatura a uno de menor temperatura </a:t>
            </a:r>
          </a:p>
        </p:txBody>
      </p:sp>
      <p:sp>
        <p:nvSpPr>
          <p:cNvPr id="158" name="Rectángulo 71"/>
          <p:cNvSpPr/>
          <p:nvPr/>
        </p:nvSpPr>
        <p:spPr>
          <a:xfrm>
            <a:off x="5506265" y="2141022"/>
            <a:ext cx="1057555" cy="56942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la medida de la energia interna de un cuerpo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79" name="Conector recto 178"/>
          <p:cNvCxnSpPr>
            <a:stCxn id="182" idx="2"/>
            <a:endCxn id="236" idx="0"/>
          </p:cNvCxnSpPr>
          <p:nvPr/>
        </p:nvCxnSpPr>
        <p:spPr>
          <a:xfrm flipH="1">
            <a:off x="4897677" y="3632622"/>
            <a:ext cx="3319" cy="253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/>
          <p:cNvSpPr/>
          <p:nvPr/>
        </p:nvSpPr>
        <p:spPr>
          <a:xfrm>
            <a:off x="2990686" y="3835328"/>
            <a:ext cx="1020523" cy="43357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 smtClean="0"/>
              <a:t>julios </a:t>
            </a:r>
            <a:r>
              <a:rPr lang="es-CO" sz="1000" dirty="0"/>
              <a:t>(J</a:t>
            </a:r>
            <a:r>
              <a:rPr lang="es-CO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 smtClean="0"/>
              <a:t>calorías </a:t>
            </a:r>
            <a:r>
              <a:rPr lang="es-CO" sz="1000" dirty="0"/>
              <a:t>(cal)</a:t>
            </a:r>
          </a:p>
        </p:txBody>
      </p:sp>
      <p:cxnSp>
        <p:nvCxnSpPr>
          <p:cNvPr id="186" name="Conector recto 185"/>
          <p:cNvCxnSpPr>
            <a:stCxn id="187" idx="2"/>
            <a:endCxn id="185" idx="0"/>
          </p:cNvCxnSpPr>
          <p:nvPr/>
        </p:nvCxnSpPr>
        <p:spPr>
          <a:xfrm flipH="1">
            <a:off x="3500948" y="3716953"/>
            <a:ext cx="157901" cy="118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/>
          <p:cNvSpPr/>
          <p:nvPr/>
        </p:nvSpPr>
        <p:spPr>
          <a:xfrm>
            <a:off x="2943749" y="348612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tiene </a:t>
            </a:r>
            <a:r>
              <a:rPr lang="es-CO" sz="900" dirty="0"/>
              <a:t>unidades </a:t>
            </a:r>
            <a:r>
              <a:rPr lang="es-CO" sz="900" smtClean="0"/>
              <a:t>de medida </a:t>
            </a:r>
            <a:endParaRPr lang="es-CO" sz="900" dirty="0"/>
          </a:p>
        </p:txBody>
      </p:sp>
      <p:cxnSp>
        <p:nvCxnSpPr>
          <p:cNvPr id="188" name="Conector recto 187"/>
          <p:cNvCxnSpPr>
            <a:stCxn id="156" idx="2"/>
            <a:endCxn id="187" idx="0"/>
          </p:cNvCxnSpPr>
          <p:nvPr/>
        </p:nvCxnSpPr>
        <p:spPr>
          <a:xfrm>
            <a:off x="3503530" y="3302101"/>
            <a:ext cx="155319" cy="184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134" idx="2"/>
            <a:endCxn id="161" idx="0"/>
          </p:cNvCxnSpPr>
          <p:nvPr/>
        </p:nvCxnSpPr>
        <p:spPr>
          <a:xfrm flipH="1">
            <a:off x="2212229" y="2981346"/>
            <a:ext cx="4735" cy="541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>
            <a:stCxn id="215" idx="2"/>
            <a:endCxn id="100" idx="0"/>
          </p:cNvCxnSpPr>
          <p:nvPr/>
        </p:nvCxnSpPr>
        <p:spPr>
          <a:xfrm flipH="1">
            <a:off x="1820255" y="5532840"/>
            <a:ext cx="1" cy="258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>
            <a:stCxn id="167" idx="2"/>
            <a:endCxn id="140" idx="0"/>
          </p:cNvCxnSpPr>
          <p:nvPr/>
        </p:nvCxnSpPr>
        <p:spPr>
          <a:xfrm flipH="1">
            <a:off x="8532373" y="4353914"/>
            <a:ext cx="1359" cy="40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22" idx="2"/>
            <a:endCxn id="216" idx="0"/>
          </p:cNvCxnSpPr>
          <p:nvPr/>
        </p:nvCxnSpPr>
        <p:spPr>
          <a:xfrm rot="5400000">
            <a:off x="1545658" y="994714"/>
            <a:ext cx="361525" cy="1271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1630906" y="1801325"/>
            <a:ext cx="1111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tiene </a:t>
            </a:r>
            <a:r>
              <a:rPr lang="es-CO" sz="900" dirty="0"/>
              <a:t>e</a:t>
            </a:r>
            <a:r>
              <a:rPr lang="es-CO" sz="900" dirty="0" smtClean="0"/>
              <a:t>fectos </a:t>
            </a:r>
            <a:r>
              <a:rPr lang="es-CO" sz="900" dirty="0"/>
              <a:t>sobre </a:t>
            </a:r>
          </a:p>
        </p:txBody>
      </p:sp>
      <p:cxnSp>
        <p:nvCxnSpPr>
          <p:cNvPr id="105" name="Conector angular 104"/>
          <p:cNvCxnSpPr>
            <a:stCxn id="22" idx="2"/>
            <a:endCxn id="40" idx="0"/>
          </p:cNvCxnSpPr>
          <p:nvPr/>
        </p:nvCxnSpPr>
        <p:spPr>
          <a:xfrm rot="5400000">
            <a:off x="2098708" y="1537682"/>
            <a:ext cx="351442" cy="1758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22" idx="2"/>
            <a:endCxn id="112" idx="0"/>
          </p:cNvCxnSpPr>
          <p:nvPr/>
        </p:nvCxnSpPr>
        <p:spPr>
          <a:xfrm rot="16200000" flipH="1">
            <a:off x="2726676" y="1085557"/>
            <a:ext cx="333310" cy="1061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2960883" y="1783193"/>
            <a:ext cx="9268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define como </a:t>
            </a:r>
          </a:p>
        </p:txBody>
      </p:sp>
      <p:cxnSp>
        <p:nvCxnSpPr>
          <p:cNvPr id="115" name="Conector angular 114"/>
          <p:cNvCxnSpPr>
            <a:stCxn id="40" idx="2"/>
            <a:endCxn id="134" idx="0"/>
          </p:cNvCxnSpPr>
          <p:nvPr/>
        </p:nvCxnSpPr>
        <p:spPr>
          <a:xfrm rot="16200000" flipH="1">
            <a:off x="1908876" y="2309787"/>
            <a:ext cx="585719" cy="304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endCxn id="128" idx="0"/>
          </p:cNvCxnSpPr>
          <p:nvPr/>
        </p:nvCxnSpPr>
        <p:spPr>
          <a:xfrm rot="5400000">
            <a:off x="7527690" y="1010374"/>
            <a:ext cx="335544" cy="1032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endCxn id="31" idx="0"/>
          </p:cNvCxnSpPr>
          <p:nvPr/>
        </p:nvCxnSpPr>
        <p:spPr>
          <a:xfrm rot="5400000">
            <a:off x="7075762" y="2160284"/>
            <a:ext cx="1937383" cy="334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71"/>
          <p:cNvSpPr/>
          <p:nvPr/>
        </p:nvSpPr>
        <p:spPr>
          <a:xfrm>
            <a:off x="6647490" y="2591710"/>
            <a:ext cx="1084202" cy="53653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calor en trabajo</a:t>
            </a:r>
          </a:p>
        </p:txBody>
      </p:sp>
      <p:sp>
        <p:nvSpPr>
          <p:cNvPr id="167" name="Rectángulo 71"/>
          <p:cNvSpPr/>
          <p:nvPr/>
        </p:nvSpPr>
        <p:spPr>
          <a:xfrm>
            <a:off x="7991631" y="3817381"/>
            <a:ext cx="1084202" cy="53653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combustión externa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83" name="Conector angular 182"/>
          <p:cNvCxnSpPr>
            <a:stCxn id="31" idx="2"/>
            <a:endCxn id="167" idx="0"/>
          </p:cNvCxnSpPr>
          <p:nvPr/>
        </p:nvCxnSpPr>
        <p:spPr>
          <a:xfrm rot="16200000" flipH="1">
            <a:off x="8060305" y="3343954"/>
            <a:ext cx="290354" cy="6564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31" idx="2"/>
            <a:endCxn id="135" idx="0"/>
          </p:cNvCxnSpPr>
          <p:nvPr/>
        </p:nvCxnSpPr>
        <p:spPr>
          <a:xfrm rot="5400000">
            <a:off x="7453274" y="3410134"/>
            <a:ext cx="307067" cy="540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>
            <a:stCxn id="161" idx="2"/>
            <a:endCxn id="53" idx="0"/>
          </p:cNvCxnSpPr>
          <p:nvPr/>
        </p:nvCxnSpPr>
        <p:spPr>
          <a:xfrm rot="5400000">
            <a:off x="830910" y="3705190"/>
            <a:ext cx="1332516" cy="1430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161" idx="2"/>
            <a:endCxn id="215" idx="0"/>
          </p:cNvCxnSpPr>
          <p:nvPr/>
        </p:nvCxnSpPr>
        <p:spPr>
          <a:xfrm rot="5400000">
            <a:off x="1343773" y="4230477"/>
            <a:ext cx="1344940" cy="3919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/>
          <p:cNvSpPr/>
          <p:nvPr/>
        </p:nvSpPr>
        <p:spPr>
          <a:xfrm>
            <a:off x="1415727" y="5098933"/>
            <a:ext cx="809057" cy="43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dilatación</a:t>
            </a:r>
            <a:endParaRPr lang="es-CO" sz="900" dirty="0"/>
          </a:p>
        </p:txBody>
      </p:sp>
      <p:sp>
        <p:nvSpPr>
          <p:cNvPr id="218" name="Rectángulo 217"/>
          <p:cNvSpPr/>
          <p:nvPr/>
        </p:nvSpPr>
        <p:spPr>
          <a:xfrm>
            <a:off x="2540271" y="5098617"/>
            <a:ext cx="809057" cy="43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cambios </a:t>
            </a:r>
            <a:r>
              <a:rPr lang="es-CO" sz="900" dirty="0"/>
              <a:t>de fase</a:t>
            </a:r>
          </a:p>
        </p:txBody>
      </p:sp>
      <p:cxnSp>
        <p:nvCxnSpPr>
          <p:cNvPr id="221" name="Conector angular 220"/>
          <p:cNvCxnSpPr>
            <a:stCxn id="161" idx="2"/>
            <a:endCxn id="218" idx="0"/>
          </p:cNvCxnSpPr>
          <p:nvPr/>
        </p:nvCxnSpPr>
        <p:spPr>
          <a:xfrm rot="16200000" flipH="1">
            <a:off x="1906202" y="4060019"/>
            <a:ext cx="1344624" cy="7325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494685" y="5791214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918520" y="6356360"/>
            <a:ext cx="773281" cy="386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superficial</a:t>
            </a:r>
            <a:endParaRPr lang="es-CO" sz="900" dirty="0"/>
          </a:p>
        </p:txBody>
      </p:sp>
      <p:sp>
        <p:nvSpPr>
          <p:cNvPr id="226" name="Rectángulo 225"/>
          <p:cNvSpPr/>
          <p:nvPr/>
        </p:nvSpPr>
        <p:spPr>
          <a:xfrm>
            <a:off x="1899345" y="6356360"/>
            <a:ext cx="773281" cy="386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lineal </a:t>
            </a:r>
            <a:endParaRPr lang="es-CO" sz="900" dirty="0"/>
          </a:p>
        </p:txBody>
      </p:sp>
      <p:cxnSp>
        <p:nvCxnSpPr>
          <p:cNvPr id="227" name="Conector angular 226"/>
          <p:cNvCxnSpPr>
            <a:stCxn id="100" idx="2"/>
            <a:endCxn id="102" idx="0"/>
          </p:cNvCxnSpPr>
          <p:nvPr/>
        </p:nvCxnSpPr>
        <p:spPr>
          <a:xfrm rot="5400000">
            <a:off x="1395551" y="5931656"/>
            <a:ext cx="334314" cy="5150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7"/>
          <p:cNvCxnSpPr>
            <a:stCxn id="100" idx="2"/>
            <a:endCxn id="226" idx="0"/>
          </p:cNvCxnSpPr>
          <p:nvPr/>
        </p:nvCxnSpPr>
        <p:spPr>
          <a:xfrm rot="16200000" flipH="1">
            <a:off x="1885963" y="5956337"/>
            <a:ext cx="334314" cy="4657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2543626" y="5759409"/>
            <a:ext cx="8066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realiza por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3040979" y="6335327"/>
            <a:ext cx="819591" cy="457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cesión </a:t>
            </a:r>
            <a:r>
              <a:rPr lang="es-CO" sz="900" dirty="0"/>
              <a:t>de calor</a:t>
            </a:r>
          </a:p>
        </p:txBody>
      </p:sp>
      <p:sp>
        <p:nvSpPr>
          <p:cNvPr id="246" name="Rectángulo 245"/>
          <p:cNvSpPr/>
          <p:nvPr/>
        </p:nvSpPr>
        <p:spPr>
          <a:xfrm>
            <a:off x="3960714" y="6322447"/>
            <a:ext cx="819591" cy="457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absorción </a:t>
            </a:r>
            <a:r>
              <a:rPr lang="es-CO" sz="900" dirty="0"/>
              <a:t>de calor</a:t>
            </a:r>
          </a:p>
        </p:txBody>
      </p:sp>
      <p:cxnSp>
        <p:nvCxnSpPr>
          <p:cNvPr id="247" name="Conector angular 246"/>
          <p:cNvCxnSpPr>
            <a:stCxn id="122" idx="2"/>
            <a:endCxn id="246" idx="0"/>
          </p:cNvCxnSpPr>
          <p:nvPr/>
        </p:nvCxnSpPr>
        <p:spPr>
          <a:xfrm rot="16200000" flipH="1">
            <a:off x="3492623" y="5444560"/>
            <a:ext cx="332206" cy="1423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stCxn id="122" idx="2"/>
            <a:endCxn id="130" idx="0"/>
          </p:cNvCxnSpPr>
          <p:nvPr/>
        </p:nvCxnSpPr>
        <p:spPr>
          <a:xfrm rot="16200000" flipH="1">
            <a:off x="3026315" y="5910867"/>
            <a:ext cx="345086" cy="5038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4428751" y="3401790"/>
            <a:ext cx="9444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tiene escala</a:t>
            </a:r>
          </a:p>
        </p:txBody>
      </p:sp>
      <p:cxnSp>
        <p:nvCxnSpPr>
          <p:cNvPr id="279" name="Conector angular 278"/>
          <p:cNvCxnSpPr>
            <a:stCxn id="172" idx="2"/>
            <a:endCxn id="182" idx="0"/>
          </p:cNvCxnSpPr>
          <p:nvPr/>
        </p:nvCxnSpPr>
        <p:spPr>
          <a:xfrm rot="16200000" flipH="1">
            <a:off x="4333374" y="2834168"/>
            <a:ext cx="909312" cy="225931"/>
          </a:xfrm>
          <a:prstGeom prst="bentConnector3">
            <a:avLst>
              <a:gd name="adj1" fmla="val 669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190"/>
          <p:cNvSpPr/>
          <p:nvPr/>
        </p:nvSpPr>
        <p:spPr>
          <a:xfrm>
            <a:off x="5630442" y="3389614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puede ser de</a:t>
            </a:r>
          </a:p>
        </p:txBody>
      </p:sp>
      <p:cxnSp>
        <p:nvCxnSpPr>
          <p:cNvPr id="283" name="Conector angular 282"/>
          <p:cNvCxnSpPr>
            <a:stCxn id="172" idx="2"/>
            <a:endCxn id="191" idx="0"/>
          </p:cNvCxnSpPr>
          <p:nvPr/>
        </p:nvCxnSpPr>
        <p:spPr>
          <a:xfrm rot="16200000" flipH="1">
            <a:off x="4954334" y="2213208"/>
            <a:ext cx="897136" cy="1455675"/>
          </a:xfrm>
          <a:prstGeom prst="bentConnector3">
            <a:avLst>
              <a:gd name="adj1" fmla="val 672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ángulo 290"/>
          <p:cNvSpPr/>
          <p:nvPr/>
        </p:nvSpPr>
        <p:spPr>
          <a:xfrm>
            <a:off x="5666253" y="3975559"/>
            <a:ext cx="934445" cy="6149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digital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alcohol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mercurio</a:t>
            </a:r>
          </a:p>
        </p:txBody>
      </p:sp>
      <p:cxnSp>
        <p:nvCxnSpPr>
          <p:cNvPr id="28" name="Conector recto 27"/>
          <p:cNvCxnSpPr>
            <a:stCxn id="216" idx="2"/>
            <a:endCxn id="274" idx="0"/>
          </p:cNvCxnSpPr>
          <p:nvPr/>
        </p:nvCxnSpPr>
        <p:spPr>
          <a:xfrm>
            <a:off x="1090488" y="2042240"/>
            <a:ext cx="3978" cy="1212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132</Words>
  <Application>Microsoft Office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Mpgarcia</cp:lastModifiedBy>
  <cp:revision>169</cp:revision>
  <dcterms:created xsi:type="dcterms:W3CDTF">2015-05-14T14:12:36Z</dcterms:created>
  <dcterms:modified xsi:type="dcterms:W3CDTF">2016-04-12T18:44:45Z</dcterms:modified>
</cp:coreProperties>
</file>