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movimiento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769529" y="1257325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uerzas</a:t>
            </a:r>
            <a:endParaRPr lang="es-ES" sz="1300" b="1" dirty="0"/>
          </a:p>
        </p:txBody>
      </p:sp>
      <p:cxnSp>
        <p:nvCxnSpPr>
          <p:cNvPr id="12" name="Conector angular 11"/>
          <p:cNvCxnSpPr/>
          <p:nvPr/>
        </p:nvCxnSpPr>
        <p:spPr>
          <a:xfrm flipH="1" flipV="1">
            <a:off x="2985602" y="1001190"/>
            <a:ext cx="1763770" cy="973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2"/>
          </p:cNvCxnSpPr>
          <p:nvPr/>
        </p:nvCxnSpPr>
        <p:spPr>
          <a:xfrm rot="5400000">
            <a:off x="4643606" y="918688"/>
            <a:ext cx="219631" cy="30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767193" y="198444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flipH="1">
            <a:off x="2464315" y="1862570"/>
            <a:ext cx="2336" cy="12187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endCxn id="60" idx="0"/>
          </p:cNvCxnSpPr>
          <p:nvPr/>
        </p:nvCxnSpPr>
        <p:spPr>
          <a:xfrm>
            <a:off x="6248342" y="1209387"/>
            <a:ext cx="0" cy="112175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863982" y="2421381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</a:t>
            </a:r>
            <a:r>
              <a:rPr lang="es-ES" sz="1000" dirty="0" smtClean="0">
                <a:solidFill>
                  <a:schemeClr val="bg1"/>
                </a:solidFill>
              </a:rPr>
              <a:t>e contacto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863609" y="1820674"/>
            <a:ext cx="206109" cy="99530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5448709" y="2331144"/>
            <a:ext cx="1599265" cy="613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l cambio </a:t>
            </a:r>
            <a:r>
              <a:rPr lang="es-ES" sz="1000" dirty="0">
                <a:solidFill>
                  <a:schemeClr val="bg1"/>
                </a:solidFill>
              </a:rPr>
              <a:t>de posición de un móvil o cuerpo en el espacio a través del tiempo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863982" y="3610549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fuerza de rozamiento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>
            <a:off x="1469011" y="3026626"/>
            <a:ext cx="0" cy="5839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7447428" y="318535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medido con respecto a un</a:t>
            </a:r>
            <a:endParaRPr lang="es-ES" sz="900" dirty="0"/>
          </a:p>
        </p:txBody>
      </p:sp>
      <p:cxnSp>
        <p:nvCxnSpPr>
          <p:cNvPr id="142" name="Conector angular 141"/>
          <p:cNvCxnSpPr>
            <a:stCxn id="60" idx="2"/>
            <a:endCxn id="141" idx="0"/>
          </p:cNvCxnSpPr>
          <p:nvPr/>
        </p:nvCxnSpPr>
        <p:spPr>
          <a:xfrm rot="16200000" flipH="1">
            <a:off x="7076282" y="2117090"/>
            <a:ext cx="240329" cy="18962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555295" y="3649348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 de referencia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4898259" y="4994043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</a:t>
            </a:r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niforme </a:t>
            </a:r>
            <a:r>
              <a:rPr lang="es-ES" sz="900" dirty="0" smtClean="0">
                <a:solidFill>
                  <a:schemeClr val="tx1"/>
                </a:solidFill>
              </a:rPr>
              <a:t>(M.U.)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767192" y="97233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origina por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>
            <a:off x="2464314" y="1203168"/>
            <a:ext cx="2337" cy="5415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/>
          <p:nvPr/>
        </p:nvCxnSpPr>
        <p:spPr>
          <a:xfrm>
            <a:off x="4758008" y="1023547"/>
            <a:ext cx="1420725" cy="2252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43"/>
          <p:cNvSpPr/>
          <p:nvPr/>
        </p:nvSpPr>
        <p:spPr>
          <a:xfrm>
            <a:off x="2664802" y="2411661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 distancia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95" name="Conector angular 44"/>
          <p:cNvCxnSpPr/>
          <p:nvPr/>
        </p:nvCxnSpPr>
        <p:spPr>
          <a:xfrm>
            <a:off x="3290500" y="2320203"/>
            <a:ext cx="2557" cy="9806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492749" y="2313853"/>
            <a:ext cx="800927" cy="166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ángulo 71"/>
          <p:cNvSpPr/>
          <p:nvPr/>
        </p:nvSpPr>
        <p:spPr>
          <a:xfrm>
            <a:off x="2664944" y="3605181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fuerza de gravedad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1" name="Conector angular 75"/>
          <p:cNvCxnSpPr/>
          <p:nvPr/>
        </p:nvCxnSpPr>
        <p:spPr>
          <a:xfrm>
            <a:off x="3285749" y="3013370"/>
            <a:ext cx="0" cy="5839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5241357" y="321687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clasifica según su</a:t>
            </a:r>
            <a:endParaRPr lang="es-ES" sz="900" dirty="0"/>
          </a:p>
        </p:txBody>
      </p:sp>
      <p:cxnSp>
        <p:nvCxnSpPr>
          <p:cNvPr id="116" name="Straight Connector 115"/>
          <p:cNvCxnSpPr>
            <a:endCxn id="128" idx="0"/>
          </p:cNvCxnSpPr>
          <p:nvPr/>
        </p:nvCxnSpPr>
        <p:spPr>
          <a:xfrm rot="10800000" flipV="1">
            <a:off x="5938480" y="3065337"/>
            <a:ext cx="302695" cy="1515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ángulo 142"/>
          <p:cNvSpPr/>
          <p:nvPr/>
        </p:nvSpPr>
        <p:spPr>
          <a:xfrm>
            <a:off x="6137782" y="3644562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trayectoria y desplazamiento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45"/>
          <p:cNvCxnSpPr/>
          <p:nvPr/>
        </p:nvCxnSpPr>
        <p:spPr>
          <a:xfrm>
            <a:off x="5938480" y="3413979"/>
            <a:ext cx="737" cy="1019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42"/>
          <p:cNvSpPr/>
          <p:nvPr/>
        </p:nvSpPr>
        <p:spPr>
          <a:xfrm>
            <a:off x="4096722" y="3621385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elocidad y aceleración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61" idx="0"/>
          </p:cNvCxnSpPr>
          <p:nvPr/>
        </p:nvCxnSpPr>
        <p:spPr>
          <a:xfrm rot="5400000" flipH="1" flipV="1">
            <a:off x="5267688" y="2951018"/>
            <a:ext cx="104430" cy="1236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8" idx="0"/>
          </p:cNvCxnSpPr>
          <p:nvPr/>
        </p:nvCxnSpPr>
        <p:spPr>
          <a:xfrm>
            <a:off x="5934286" y="3518129"/>
            <a:ext cx="808525" cy="1264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CuadroTexto 140"/>
          <p:cNvSpPr txBox="1"/>
          <p:nvPr/>
        </p:nvSpPr>
        <p:spPr>
          <a:xfrm>
            <a:off x="4004176" y="439844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sp>
        <p:nvSpPr>
          <p:cNvPr id="175" name="CuadroTexto 140"/>
          <p:cNvSpPr txBox="1"/>
          <p:nvPr/>
        </p:nvSpPr>
        <p:spPr>
          <a:xfrm>
            <a:off x="6030773" y="439902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cxnSp>
        <p:nvCxnSpPr>
          <p:cNvPr id="176" name="Straight Connector 157"/>
          <p:cNvCxnSpPr>
            <a:stCxn id="201" idx="0"/>
            <a:endCxn id="174" idx="2"/>
          </p:cNvCxnSpPr>
          <p:nvPr/>
        </p:nvCxnSpPr>
        <p:spPr>
          <a:xfrm rot="5400000" flipH="1" flipV="1">
            <a:off x="3992457" y="4287199"/>
            <a:ext cx="366762" cy="105091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63"/>
          <p:cNvCxnSpPr/>
          <p:nvPr/>
        </p:nvCxnSpPr>
        <p:spPr>
          <a:xfrm>
            <a:off x="4702776" y="4814649"/>
            <a:ext cx="800512" cy="18633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ector angular 141"/>
          <p:cNvCxnSpPr>
            <a:stCxn id="161" idx="2"/>
            <a:endCxn id="174" idx="0"/>
          </p:cNvCxnSpPr>
          <p:nvPr/>
        </p:nvCxnSpPr>
        <p:spPr>
          <a:xfrm flipH="1">
            <a:off x="4701298" y="4226630"/>
            <a:ext cx="453" cy="1718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ector angular 141"/>
          <p:cNvCxnSpPr/>
          <p:nvPr/>
        </p:nvCxnSpPr>
        <p:spPr>
          <a:xfrm flipH="1">
            <a:off x="6747029" y="4259879"/>
            <a:ext cx="3471" cy="1963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143"/>
          <p:cNvSpPr/>
          <p:nvPr/>
        </p:nvSpPr>
        <p:spPr>
          <a:xfrm>
            <a:off x="3045350" y="499603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uniforme </a:t>
            </a: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celerado </a:t>
            </a:r>
            <a:r>
              <a:rPr lang="es-ES" sz="900" dirty="0">
                <a:solidFill>
                  <a:schemeClr val="tx1"/>
                </a:solidFill>
              </a:rPr>
              <a:t>(</a:t>
            </a:r>
            <a:r>
              <a:rPr lang="es-ES" sz="900" dirty="0" smtClean="0">
                <a:solidFill>
                  <a:schemeClr val="tx1"/>
                </a:solidFill>
              </a:rPr>
              <a:t>M.U.A)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3" name="Conector angular 141"/>
          <p:cNvCxnSpPr/>
          <p:nvPr/>
        </p:nvCxnSpPr>
        <p:spPr>
          <a:xfrm flipH="1">
            <a:off x="5493711" y="5613513"/>
            <a:ext cx="3471" cy="1963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CuadroTexto 140"/>
          <p:cNvSpPr txBox="1"/>
          <p:nvPr/>
        </p:nvSpPr>
        <p:spPr>
          <a:xfrm>
            <a:off x="4769099" y="574339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</a:t>
            </a:r>
            <a:r>
              <a:rPr lang="es-ES_tradnl" sz="900" dirty="0" smtClean="0"/>
              <a:t>por tener</a:t>
            </a:r>
            <a:endParaRPr lang="es-ES" sz="900" dirty="0"/>
          </a:p>
        </p:txBody>
      </p:sp>
      <p:cxnSp>
        <p:nvCxnSpPr>
          <p:cNvPr id="210" name="Conector angular 141"/>
          <p:cNvCxnSpPr/>
          <p:nvPr/>
        </p:nvCxnSpPr>
        <p:spPr>
          <a:xfrm flipH="1">
            <a:off x="8162966" y="3377968"/>
            <a:ext cx="141" cy="2692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Rectángulo 143"/>
          <p:cNvSpPr/>
          <p:nvPr/>
        </p:nvSpPr>
        <p:spPr>
          <a:xfrm>
            <a:off x="4867979" y="6140597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velocidad contante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celeración </a:t>
            </a:r>
            <a:r>
              <a:rPr lang="es-ES" sz="900" dirty="0" smtClean="0">
                <a:solidFill>
                  <a:schemeClr val="tx1"/>
                </a:solidFill>
              </a:rPr>
              <a:t>nula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Conector angular 141"/>
          <p:cNvCxnSpPr>
            <a:stCxn id="204" idx="2"/>
            <a:endCxn id="211" idx="0"/>
          </p:cNvCxnSpPr>
          <p:nvPr/>
        </p:nvCxnSpPr>
        <p:spPr>
          <a:xfrm>
            <a:off x="5466221" y="5974231"/>
            <a:ext cx="6787" cy="1663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ector angular 141"/>
          <p:cNvCxnSpPr>
            <a:stCxn id="201" idx="2"/>
            <a:endCxn id="217" idx="0"/>
          </p:cNvCxnSpPr>
          <p:nvPr/>
        </p:nvCxnSpPr>
        <p:spPr>
          <a:xfrm rot="16200000" flipH="1">
            <a:off x="3829853" y="5421809"/>
            <a:ext cx="163113" cy="52206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157"/>
          <p:cNvCxnSpPr>
            <a:stCxn id="224" idx="0"/>
          </p:cNvCxnSpPr>
          <p:nvPr/>
        </p:nvCxnSpPr>
        <p:spPr>
          <a:xfrm rot="5400000" flipH="1" flipV="1">
            <a:off x="2835453" y="4950309"/>
            <a:ext cx="80698" cy="15442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CuadroTexto 140"/>
          <p:cNvSpPr txBox="1"/>
          <p:nvPr/>
        </p:nvSpPr>
        <p:spPr>
          <a:xfrm>
            <a:off x="3475318" y="576439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</a:t>
            </a:r>
            <a:r>
              <a:rPr lang="es-ES_tradnl" sz="900" dirty="0" smtClean="0"/>
              <a:t>por tener</a:t>
            </a:r>
            <a:endParaRPr lang="es-ES" sz="900" dirty="0"/>
          </a:p>
        </p:txBody>
      </p:sp>
      <p:cxnSp>
        <p:nvCxnSpPr>
          <p:cNvPr id="219" name="Conector angular 141"/>
          <p:cNvCxnSpPr>
            <a:stCxn id="217" idx="2"/>
            <a:endCxn id="220" idx="0"/>
          </p:cNvCxnSpPr>
          <p:nvPr/>
        </p:nvCxnSpPr>
        <p:spPr>
          <a:xfrm>
            <a:off x="4172440" y="5995229"/>
            <a:ext cx="2661" cy="14297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Rectángulo 143"/>
          <p:cNvSpPr/>
          <p:nvPr/>
        </p:nvSpPr>
        <p:spPr>
          <a:xfrm>
            <a:off x="3570072" y="6138208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velocidad variable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aceleración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constante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4" name="CuadroTexto 140"/>
          <p:cNvSpPr txBox="1"/>
          <p:nvPr/>
        </p:nvSpPr>
        <p:spPr>
          <a:xfrm>
            <a:off x="1406549" y="576278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sp>
        <p:nvSpPr>
          <p:cNvPr id="225" name="Rectángulo 143"/>
          <p:cNvSpPr/>
          <p:nvPr/>
        </p:nvSpPr>
        <p:spPr>
          <a:xfrm>
            <a:off x="2270178" y="6139523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m</a:t>
            </a:r>
            <a:r>
              <a:rPr lang="es-ES_tradnl" sz="900" dirty="0" smtClean="0"/>
              <a:t>ovimiento </a:t>
            </a:r>
            <a:r>
              <a:rPr lang="es-ES_tradnl" sz="900" dirty="0"/>
              <a:t>u</a:t>
            </a:r>
            <a:r>
              <a:rPr lang="es-ES_tradnl" sz="900" dirty="0" smtClean="0"/>
              <a:t>niformemente </a:t>
            </a:r>
            <a:r>
              <a:rPr lang="es-ES_tradnl" sz="900" dirty="0"/>
              <a:t>acelerado (M.U.A.) 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226" name="Rectángulo 143"/>
          <p:cNvSpPr/>
          <p:nvPr/>
        </p:nvSpPr>
        <p:spPr>
          <a:xfrm>
            <a:off x="954088" y="613970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m</a:t>
            </a:r>
            <a:r>
              <a:rPr lang="es-ES_tradnl" sz="900" dirty="0" smtClean="0">
                <a:solidFill>
                  <a:schemeClr val="tx1"/>
                </a:solidFill>
              </a:rPr>
              <a:t>ovimiento </a:t>
            </a:r>
            <a:r>
              <a:rPr lang="es-ES_tradnl" sz="900" dirty="0">
                <a:solidFill>
                  <a:schemeClr val="tx1"/>
                </a:solidFill>
              </a:rPr>
              <a:t>u</a:t>
            </a:r>
            <a:r>
              <a:rPr lang="es-ES_tradnl" sz="900" dirty="0" smtClean="0">
                <a:solidFill>
                  <a:schemeClr val="tx1"/>
                </a:solidFill>
              </a:rPr>
              <a:t>niformemente </a:t>
            </a:r>
            <a:r>
              <a:rPr lang="es-ES_tradnl" sz="900" dirty="0">
                <a:solidFill>
                  <a:schemeClr val="tx1"/>
                </a:solidFill>
              </a:rPr>
              <a:t>r</a:t>
            </a:r>
            <a:r>
              <a:rPr lang="es-ES_tradnl" sz="900" dirty="0" smtClean="0">
                <a:solidFill>
                  <a:schemeClr val="tx1"/>
                </a:solidFill>
              </a:rPr>
              <a:t>etardado </a:t>
            </a:r>
            <a:r>
              <a:rPr lang="es-ES_tradnl" sz="900" dirty="0">
                <a:solidFill>
                  <a:schemeClr val="tx1"/>
                </a:solidFill>
              </a:rPr>
              <a:t>(M.U.R.)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>
            <a:stCxn id="226" idx="0"/>
          </p:cNvCxnSpPr>
          <p:nvPr/>
        </p:nvCxnSpPr>
        <p:spPr>
          <a:xfrm rot="5400000" flipH="1" flipV="1">
            <a:off x="1784930" y="5825622"/>
            <a:ext cx="88275" cy="5399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24" idx="2"/>
            <a:endCxn id="225" idx="0"/>
          </p:cNvCxnSpPr>
          <p:nvPr/>
        </p:nvCxnSpPr>
        <p:spPr>
          <a:xfrm rot="16200000" flipH="1">
            <a:off x="2416488" y="5680804"/>
            <a:ext cx="145902" cy="771536"/>
          </a:xfrm>
          <a:prstGeom prst="bentConnector3">
            <a:avLst>
              <a:gd name="adj1" fmla="val 413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163"/>
          <p:cNvCxnSpPr>
            <a:endCxn id="259" idx="0"/>
          </p:cNvCxnSpPr>
          <p:nvPr/>
        </p:nvCxnSpPr>
        <p:spPr>
          <a:xfrm>
            <a:off x="6745732" y="4742735"/>
            <a:ext cx="1486501" cy="25179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ectángulo 143"/>
          <p:cNvSpPr/>
          <p:nvPr/>
        </p:nvSpPr>
        <p:spPr>
          <a:xfrm>
            <a:off x="6223473" y="4994533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</a:t>
            </a:r>
            <a:r>
              <a:rPr lang="es-ES" sz="900" dirty="0" smtClean="0">
                <a:solidFill>
                  <a:schemeClr val="tx1"/>
                </a:solidFill>
              </a:rPr>
              <a:t>rectilíneo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Rectángulo 143"/>
          <p:cNvSpPr/>
          <p:nvPr/>
        </p:nvSpPr>
        <p:spPr>
          <a:xfrm>
            <a:off x="7627204" y="4994533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</a:t>
            </a:r>
            <a:r>
              <a:rPr lang="es-ES" sz="900" dirty="0" smtClean="0">
                <a:solidFill>
                  <a:schemeClr val="tx1"/>
                </a:solidFill>
              </a:rPr>
              <a:t>curvilíneo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6" name="Conector angular 39"/>
          <p:cNvCxnSpPr/>
          <p:nvPr/>
        </p:nvCxnSpPr>
        <p:spPr>
          <a:xfrm>
            <a:off x="6740049" y="4629860"/>
            <a:ext cx="7467" cy="37601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ector angular 39"/>
          <p:cNvCxnSpPr/>
          <p:nvPr/>
        </p:nvCxnSpPr>
        <p:spPr>
          <a:xfrm flipH="1">
            <a:off x="8209872" y="5608652"/>
            <a:ext cx="7310" cy="4846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Rectángulo 143"/>
          <p:cNvSpPr/>
          <p:nvPr/>
        </p:nvSpPr>
        <p:spPr>
          <a:xfrm>
            <a:off x="7486737" y="6128934"/>
            <a:ext cx="1458422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</a:t>
            </a:r>
            <a:r>
              <a:rPr lang="es-ES" sz="900" dirty="0" smtClean="0">
                <a:solidFill>
                  <a:schemeClr val="tx1"/>
                </a:solidFill>
              </a:rPr>
              <a:t>circular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</a:t>
            </a:r>
            <a:r>
              <a:rPr lang="es-ES" sz="900" dirty="0" smtClean="0">
                <a:solidFill>
                  <a:schemeClr val="tx1"/>
                </a:solidFill>
              </a:rPr>
              <a:t>parabólico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movimiento </a:t>
            </a:r>
            <a:r>
              <a:rPr lang="es-ES" sz="900" dirty="0" smtClean="0">
                <a:solidFill>
                  <a:schemeClr val="tx1"/>
                </a:solidFill>
              </a:rPr>
              <a:t>rectilíneo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4" name="CuadroTexto 18"/>
          <p:cNvSpPr txBox="1"/>
          <p:nvPr/>
        </p:nvSpPr>
        <p:spPr>
          <a:xfrm>
            <a:off x="5596670" y="1024381"/>
            <a:ext cx="139424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define </a:t>
            </a:r>
            <a:r>
              <a:rPr lang="en-US" sz="900" dirty="0" err="1" smtClean="0"/>
              <a:t>como</a:t>
            </a:r>
            <a:r>
              <a:rPr lang="en-US" sz="900" dirty="0" smtClean="0"/>
              <a:t> 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113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PEQUETITA GARCIA</dc:creator>
  <cp:lastModifiedBy>MY LAPTOP</cp:lastModifiedBy>
  <cp:revision>36</cp:revision>
  <dcterms:created xsi:type="dcterms:W3CDTF">2015-05-14T14:12:36Z</dcterms:created>
  <dcterms:modified xsi:type="dcterms:W3CDTF">2015-10-12T03:11:56Z</dcterms:modified>
</cp:coreProperties>
</file>