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21" d="100"/>
          <a:sy n="121" d="100"/>
        </p:scale>
        <p:origin x="-1192" y="10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Dinámica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16407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Rotación de los cuerpos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053354" y="3008926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66698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1006951" y="57617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/>
              <a:t>plantea las Leyes para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Las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Fuerzas</a:t>
            </a:r>
            <a:r>
              <a:rPr lang="pt-BR" sz="1200" b="1" dirty="0" smtClean="0"/>
              <a:t> </a:t>
            </a:r>
            <a:endParaRPr lang="pt-BR" sz="1200" b="1" dirty="0"/>
          </a:p>
        </p:txBody>
      </p:sp>
      <p:sp>
        <p:nvSpPr>
          <p:cNvPr id="57" name="Rectángulo 56"/>
          <p:cNvSpPr/>
          <p:nvPr/>
        </p:nvSpPr>
        <p:spPr>
          <a:xfrm>
            <a:off x="1599148" y="962387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Traslación</a:t>
            </a:r>
            <a:r>
              <a:rPr lang="pt-BR" sz="1200" b="1" dirty="0"/>
              <a:t> de </a:t>
            </a:r>
            <a:r>
              <a:rPr lang="pt-BR" sz="1200" b="1" dirty="0" err="1"/>
              <a:t>los</a:t>
            </a:r>
            <a:r>
              <a:rPr lang="pt-BR" sz="1200" b="1" dirty="0"/>
              <a:t> objetos</a:t>
            </a:r>
          </a:p>
        </p:txBody>
      </p: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5400000">
            <a:off x="1179665" y="485661"/>
            <a:ext cx="112835" cy="7555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/>
          <p:cNvSpPr/>
          <p:nvPr/>
        </p:nvSpPr>
        <p:spPr>
          <a:xfrm>
            <a:off x="1814879" y="1680184"/>
            <a:ext cx="945376" cy="23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000000"/>
                </a:solidFill>
              </a:rPr>
              <a:t>c</a:t>
            </a:r>
            <a:r>
              <a:rPr lang="pt-BR" sz="900" dirty="0" err="1" smtClean="0">
                <a:solidFill>
                  <a:srgbClr val="000000"/>
                </a:solidFill>
              </a:rPr>
              <a:t>on</a:t>
            </a:r>
            <a:r>
              <a:rPr lang="pt-BR" sz="900" dirty="0" smtClean="0">
                <a:solidFill>
                  <a:srgbClr val="000000"/>
                </a:solidFill>
              </a:rPr>
              <a:t> base </a:t>
            </a:r>
            <a:r>
              <a:rPr lang="pt-BR" sz="900" dirty="0" err="1" smtClean="0">
                <a:solidFill>
                  <a:srgbClr val="000000"/>
                </a:solidFill>
              </a:rPr>
              <a:t>en</a:t>
            </a:r>
            <a:endParaRPr lang="pt-BR" sz="900" dirty="0">
              <a:solidFill>
                <a:srgbClr val="000000"/>
              </a:solidFill>
            </a:endParaRPr>
          </a:p>
        </p:txBody>
      </p: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48496" y="564781"/>
            <a:ext cx="160878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ángulo 579"/>
          <p:cNvSpPr/>
          <p:nvPr/>
        </p:nvSpPr>
        <p:spPr>
          <a:xfrm>
            <a:off x="788022" y="3907029"/>
            <a:ext cx="332059" cy="319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I</a:t>
            </a:r>
            <a:endParaRPr lang="pt-BR" sz="1100" dirty="0"/>
          </a:p>
        </p:txBody>
      </p: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393965" y="2080691"/>
            <a:ext cx="914734" cy="4862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torque o momento fuerza</a:t>
            </a:r>
            <a:endParaRPr lang="pt-BR" sz="900" dirty="0"/>
          </a:p>
        </p:txBody>
      </p:sp>
      <p:sp>
        <p:nvSpPr>
          <p:cNvPr id="657" name="Rectángulo 656"/>
          <p:cNvSpPr/>
          <p:nvPr/>
        </p:nvSpPr>
        <p:spPr>
          <a:xfrm>
            <a:off x="1855953" y="2114259"/>
            <a:ext cx="641172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leyes de newton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/>
          <p:nvPr/>
        </p:nvCxnSpPr>
        <p:spPr>
          <a:xfrm rot="16200000" flipH="1">
            <a:off x="6341581" y="-981364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>
            <a:stCxn id="4" idx="2"/>
          </p:cNvCxnSpPr>
          <p:nvPr/>
        </p:nvCxnSpPr>
        <p:spPr>
          <a:xfrm rot="5400000">
            <a:off x="3141216" y="-985353"/>
            <a:ext cx="76149" cy="313088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2"/>
            <a:endCxn id="57" idx="0"/>
          </p:cNvCxnSpPr>
          <p:nvPr/>
        </p:nvCxnSpPr>
        <p:spPr>
          <a:xfrm rot="16200000" flipH="1">
            <a:off x="1817505" y="603352"/>
            <a:ext cx="155377" cy="562691"/>
          </a:xfrm>
          <a:prstGeom prst="bentConnector3">
            <a:avLst>
              <a:gd name="adj1" fmla="val 417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19776" y="1668221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</a:rPr>
              <a:t>q</a:t>
            </a:r>
            <a:r>
              <a:rPr lang="pt-BR" sz="900" dirty="0" smtClean="0">
                <a:solidFill>
                  <a:srgbClr val="000000"/>
                </a:solidFill>
              </a:rPr>
              <a:t>ue corresponde a</a:t>
            </a:r>
            <a:endParaRPr lang="pt-BR" sz="900" dirty="0">
              <a:solidFill>
                <a:srgbClr val="000000"/>
              </a:solidFill>
            </a:endParaRPr>
          </a:p>
        </p:txBody>
      </p:sp>
      <p:cxnSp>
        <p:nvCxnSpPr>
          <p:cNvPr id="39" name="Conector recto 38"/>
          <p:cNvCxnSpPr>
            <a:stCxn id="37" idx="0"/>
            <a:endCxn id="5" idx="2"/>
          </p:cNvCxnSpPr>
          <p:nvPr/>
        </p:nvCxnSpPr>
        <p:spPr>
          <a:xfrm flipV="1">
            <a:off x="851332" y="1492110"/>
            <a:ext cx="6984" cy="17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155549" y="1354395"/>
            <a:ext cx="6473" cy="314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endCxn id="657" idx="0"/>
          </p:cNvCxnSpPr>
          <p:nvPr/>
        </p:nvCxnSpPr>
        <p:spPr>
          <a:xfrm>
            <a:off x="2172520" y="1878832"/>
            <a:ext cx="4019" cy="235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7" idx="2"/>
            <a:endCxn id="655" idx="0"/>
          </p:cNvCxnSpPr>
          <p:nvPr/>
        </p:nvCxnSpPr>
        <p:spPr>
          <a:xfrm>
            <a:off x="851332" y="1899053"/>
            <a:ext cx="0" cy="18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56" idx="2"/>
            <a:endCxn id="594" idx="0"/>
          </p:cNvCxnSpPr>
          <p:nvPr/>
        </p:nvCxnSpPr>
        <p:spPr>
          <a:xfrm rot="5400000">
            <a:off x="7982065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174</Words>
  <Application>Microsoft Macintosh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107</cp:revision>
  <dcterms:created xsi:type="dcterms:W3CDTF">2015-05-14T14:12:36Z</dcterms:created>
  <dcterms:modified xsi:type="dcterms:W3CDTF">2015-09-14T12:31:01Z</dcterms:modified>
</cp:coreProperties>
</file>