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39" d="100"/>
          <a:sy n="139" d="100"/>
        </p:scale>
        <p:origin x="-67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Trabajo y Energ</a:t>
            </a:r>
            <a:r>
              <a:rPr lang="es-ES" sz="1600" dirty="0" smtClean="0"/>
              <a:t>ía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526561" y="919845"/>
            <a:ext cx="1083817" cy="572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Fuerza</a:t>
            </a:r>
            <a:endParaRPr lang="es-ES" sz="12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114863" y="4775262"/>
            <a:ext cx="908502" cy="42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 entre partículas subatómicas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2648467" y="2893510"/>
            <a:ext cx="648577" cy="2480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n</a:t>
            </a:r>
            <a:r>
              <a:rPr lang="es-ES" sz="1600" baseline="30000" dirty="0" smtClean="0">
                <a:solidFill>
                  <a:schemeClr val="bg1"/>
                </a:solidFill>
              </a:rPr>
              <a:t>ormal</a:t>
            </a:r>
            <a:endParaRPr lang="es-ES" sz="1600" baseline="30000" dirty="0">
              <a:solidFill>
                <a:schemeClr val="bg1"/>
              </a:solidFill>
            </a:endParaRPr>
          </a:p>
        </p:txBody>
      </p:sp>
      <p:sp>
        <p:nvSpPr>
          <p:cNvPr id="129" name="Rectángulo 71"/>
          <p:cNvSpPr/>
          <p:nvPr/>
        </p:nvSpPr>
        <p:spPr>
          <a:xfrm>
            <a:off x="4537337" y="4019620"/>
            <a:ext cx="799043" cy="41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nuclear débil</a:t>
            </a:r>
          </a:p>
        </p:txBody>
      </p:sp>
      <p:sp>
        <p:nvSpPr>
          <p:cNvPr id="146" name="Rectángulo 43"/>
          <p:cNvSpPr/>
          <p:nvPr/>
        </p:nvSpPr>
        <p:spPr>
          <a:xfrm>
            <a:off x="3648223" y="2419464"/>
            <a:ext cx="655000" cy="2566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aseline="300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aseline="30000" dirty="0">
                <a:solidFill>
                  <a:schemeClr val="bg1"/>
                </a:solidFill>
              </a:rPr>
              <a:t>p</a:t>
            </a:r>
            <a:r>
              <a:rPr lang="es-ES" sz="1600" baseline="30000" dirty="0" smtClean="0">
                <a:solidFill>
                  <a:schemeClr val="bg1"/>
                </a:solidFill>
              </a:rPr>
              <a:t>eso</a:t>
            </a:r>
          </a:p>
        </p:txBody>
      </p:sp>
      <p:sp>
        <p:nvSpPr>
          <p:cNvPr id="154" name="Rectángulo 43"/>
          <p:cNvSpPr/>
          <p:nvPr/>
        </p:nvSpPr>
        <p:spPr>
          <a:xfrm>
            <a:off x="1976206" y="3831201"/>
            <a:ext cx="841997" cy="5187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</a:t>
            </a:r>
            <a:r>
              <a:rPr lang="es-CO" sz="1050" dirty="0" smtClean="0">
                <a:solidFill>
                  <a:schemeClr val="bg1"/>
                </a:solidFill>
              </a:rPr>
              <a:t>uerza de fricción o rozamiento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5373193" y="4039078"/>
            <a:ext cx="1010134" cy="3498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fuerza </a:t>
            </a:r>
            <a:r>
              <a:rPr lang="es-ES" sz="900" dirty="0">
                <a:solidFill>
                  <a:schemeClr val="bg1"/>
                </a:solidFill>
              </a:rPr>
              <a:t>electromagnética</a:t>
            </a:r>
          </a:p>
        </p:txBody>
      </p:sp>
      <p:sp>
        <p:nvSpPr>
          <p:cNvPr id="205" name="Rectángulo 43"/>
          <p:cNvSpPr/>
          <p:nvPr/>
        </p:nvSpPr>
        <p:spPr>
          <a:xfrm>
            <a:off x="5960452" y="3430183"/>
            <a:ext cx="1193455" cy="351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fuerza </a:t>
            </a:r>
            <a:r>
              <a:rPr lang="es-ES" sz="1000" dirty="0">
                <a:solidFill>
                  <a:schemeClr val="bg1"/>
                </a:solidFill>
              </a:rPr>
              <a:t>nuclear fuerte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2579991" y="2313489"/>
            <a:ext cx="797821" cy="406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</a:t>
            </a:r>
            <a:r>
              <a:rPr lang="es-CO" sz="1100" dirty="0" smtClean="0">
                <a:solidFill>
                  <a:schemeClr val="bg1"/>
                </a:solidFill>
              </a:rPr>
              <a:t>uerza </a:t>
            </a:r>
            <a:r>
              <a:rPr lang="es-CO" sz="1100" dirty="0">
                <a:solidFill>
                  <a:schemeClr val="bg1"/>
                </a:solidFill>
              </a:rPr>
              <a:t>a</a:t>
            </a:r>
            <a:r>
              <a:rPr lang="es-CO" sz="1100" dirty="0" smtClean="0">
                <a:solidFill>
                  <a:schemeClr val="bg1"/>
                </a:solidFill>
              </a:rPr>
              <a:t>plicada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42278" y="2508077"/>
            <a:ext cx="626097" cy="307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vectores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911176" y="2446852"/>
            <a:ext cx="903007" cy="44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deformaciones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656" name="Rectángulo 142"/>
          <p:cNvSpPr/>
          <p:nvPr/>
        </p:nvSpPr>
        <p:spPr>
          <a:xfrm>
            <a:off x="5281825" y="5454627"/>
            <a:ext cx="1188239" cy="679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se presentan entre cargas eléctricas, puede ser atractiva o repulsiva.</a:t>
            </a:r>
          </a:p>
        </p:txBody>
      </p:sp>
      <p:sp>
        <p:nvSpPr>
          <p:cNvPr id="673" name="Rectángulo 142"/>
          <p:cNvSpPr/>
          <p:nvPr/>
        </p:nvSpPr>
        <p:spPr>
          <a:xfrm>
            <a:off x="8213037" y="6022081"/>
            <a:ext cx="865521" cy="522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La natalidad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40699" y="545706"/>
            <a:ext cx="22028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considera que la causa del movimiento son</a:t>
            </a:r>
            <a:endParaRPr lang="pt-BR" sz="900" dirty="0"/>
          </a:p>
        </p:txBody>
      </p:sp>
      <p:sp>
        <p:nvSpPr>
          <p:cNvPr id="28" name="Rectángulo 27"/>
          <p:cNvSpPr/>
          <p:nvPr/>
        </p:nvSpPr>
        <p:spPr>
          <a:xfrm>
            <a:off x="4596584" y="1661153"/>
            <a:ext cx="14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/>
              <a:t>Clasificación de las fuerzas en la naturaleza</a:t>
            </a:r>
            <a:endParaRPr lang="pt-BR" sz="800" dirty="0"/>
          </a:p>
        </p:txBody>
      </p:sp>
      <p:sp>
        <p:nvSpPr>
          <p:cNvPr id="6" name="Rectángulo 5"/>
          <p:cNvSpPr/>
          <p:nvPr/>
        </p:nvSpPr>
        <p:spPr>
          <a:xfrm>
            <a:off x="705425" y="649270"/>
            <a:ext cx="6599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c</a:t>
            </a:r>
            <a:r>
              <a:rPr lang="pt-BR" sz="900" dirty="0" err="1" smtClean="0"/>
              <a:t>lasifica</a:t>
            </a:r>
            <a:r>
              <a:rPr lang="pt-BR" sz="900" dirty="0" smtClean="0"/>
              <a:t> </a:t>
            </a:r>
            <a:r>
              <a:rPr lang="pt-BR" sz="900" dirty="0" err="1" smtClean="0"/>
              <a:t>la</a:t>
            </a:r>
            <a:endParaRPr lang="pt-BR" sz="900" dirty="0"/>
          </a:p>
        </p:txBody>
      </p:sp>
      <p:sp>
        <p:nvSpPr>
          <p:cNvPr id="21" name="Rectángulo 20"/>
          <p:cNvSpPr/>
          <p:nvPr/>
        </p:nvSpPr>
        <p:spPr>
          <a:xfrm>
            <a:off x="6824620" y="958408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/>
              <a:t>Las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Fuerzas</a:t>
            </a:r>
            <a:r>
              <a:rPr lang="pt-BR" sz="1200" b="1" dirty="0" smtClean="0"/>
              <a:t> </a:t>
            </a:r>
            <a:endParaRPr lang="pt-BR" sz="1200" b="1" dirty="0"/>
          </a:p>
        </p:txBody>
      </p:sp>
      <p:sp>
        <p:nvSpPr>
          <p:cNvPr id="72" name="Rectángulo 71"/>
          <p:cNvSpPr/>
          <p:nvPr/>
        </p:nvSpPr>
        <p:spPr>
          <a:xfrm>
            <a:off x="7499579" y="1918002"/>
            <a:ext cx="785152" cy="2876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unidades 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904632" y="2445687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cambio </a:t>
            </a:r>
            <a:r>
              <a:rPr lang="es-CO" sz="900" dirty="0">
                <a:solidFill>
                  <a:schemeClr val="bg1"/>
                </a:solidFill>
              </a:rPr>
              <a:t>en su estado de movimiento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436284" y="1922512"/>
            <a:ext cx="701478" cy="2754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punto de aplicación</a:t>
            </a:r>
            <a:endParaRPr lang="pt-BR" sz="900" dirty="0"/>
          </a:p>
        </p:txBody>
      </p: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16200000" flipH="1">
            <a:off x="4585956" y="2746773"/>
            <a:ext cx="2039371" cy="545238"/>
          </a:xfrm>
          <a:prstGeom prst="bentConnector3">
            <a:avLst>
              <a:gd name="adj1" fmla="val 89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185676" y="5380719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 </a:t>
            </a:r>
          </a:p>
        </p:txBody>
      </p:sp>
      <p:cxnSp>
        <p:nvCxnSpPr>
          <p:cNvPr id="166" name="Conector angular 165"/>
          <p:cNvCxnSpPr>
            <a:stCxn id="159" idx="2"/>
            <a:endCxn id="673" idx="0"/>
          </p:cNvCxnSpPr>
          <p:nvPr/>
        </p:nvCxnSpPr>
        <p:spPr>
          <a:xfrm rot="16200000" flipH="1">
            <a:off x="7828773" y="5205056"/>
            <a:ext cx="410530" cy="1223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5400000">
            <a:off x="7538000" y="554285"/>
            <a:ext cx="181870" cy="626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ángulo 583"/>
          <p:cNvSpPr/>
          <p:nvPr/>
        </p:nvSpPr>
        <p:spPr>
          <a:xfrm>
            <a:off x="7422278" y="4022142"/>
            <a:ext cx="911966" cy="4155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/>
              <a:t>[N]=(Kg∙m)/s^2 </a:t>
            </a:r>
            <a:endParaRPr lang="pt-BR" sz="900" dirty="0"/>
          </a:p>
        </p:txBody>
      </p:sp>
      <p:sp>
        <p:nvSpPr>
          <p:cNvPr id="585" name="Rectángulo 584"/>
          <p:cNvSpPr/>
          <p:nvPr/>
        </p:nvSpPr>
        <p:spPr>
          <a:xfrm>
            <a:off x="7553897" y="3154336"/>
            <a:ext cx="688025" cy="3346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err="1" smtClean="0">
                <a:solidFill>
                  <a:schemeClr val="tx1"/>
                </a:solidFill>
              </a:rPr>
              <a:t>newtons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r>
              <a:rPr lang="es-CO" sz="1100" dirty="0">
                <a:solidFill>
                  <a:schemeClr val="tx1"/>
                </a:solidFill>
              </a:rPr>
              <a:t>[N</a:t>
            </a:r>
            <a:r>
              <a:rPr lang="es-CO" sz="1100" dirty="0" smtClean="0">
                <a:solidFill>
                  <a:schemeClr val="tx1"/>
                </a:solidFill>
              </a:rPr>
              <a:t>]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8" name="Rectángulo 217"/>
          <p:cNvSpPr/>
          <p:nvPr/>
        </p:nvSpPr>
        <p:spPr>
          <a:xfrm>
            <a:off x="3577921" y="2906289"/>
            <a:ext cx="631428" cy="2884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t</a:t>
            </a:r>
            <a:r>
              <a:rPr lang="es-CO" sz="1100" dirty="0" smtClean="0"/>
              <a:t>ensión</a:t>
            </a:r>
            <a:endParaRPr lang="pt-BR" sz="1100" dirty="0"/>
          </a:p>
        </p:txBody>
      </p:sp>
      <p:sp>
        <p:nvSpPr>
          <p:cNvPr id="241" name="Rectángulo 240"/>
          <p:cNvSpPr/>
          <p:nvPr/>
        </p:nvSpPr>
        <p:spPr>
          <a:xfrm>
            <a:off x="3272456" y="4772595"/>
            <a:ext cx="859448" cy="430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obedecen </a:t>
            </a:r>
            <a:r>
              <a:rPr lang="es-CO" sz="800" dirty="0"/>
              <a:t>la </a:t>
            </a:r>
            <a:r>
              <a:rPr lang="es-CO" sz="800" dirty="0" smtClean="0"/>
              <a:t>ley de gravitación universal</a:t>
            </a:r>
            <a:endParaRPr lang="pt-BR" sz="800" dirty="0"/>
          </a:p>
        </p:txBody>
      </p:sp>
      <p:sp>
        <p:nvSpPr>
          <p:cNvPr id="653" name="Rectángulo 652"/>
          <p:cNvSpPr/>
          <p:nvPr/>
        </p:nvSpPr>
        <p:spPr>
          <a:xfrm>
            <a:off x="3765729" y="5490236"/>
            <a:ext cx="1304496" cy="531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/>
              <a:t>f</a:t>
            </a:r>
            <a:r>
              <a:rPr lang="es-CO" sz="800" dirty="0" smtClean="0"/>
              <a:t>uerza </a:t>
            </a:r>
            <a:r>
              <a:rPr lang="es-CO" sz="800" dirty="0"/>
              <a:t>de atracción que ejerce el planeta Tierra sobre objetos cercanos a su superficie </a:t>
            </a:r>
            <a:endParaRPr lang="pt-BR" sz="800" dirty="0"/>
          </a:p>
        </p:txBody>
      </p:sp>
      <p:sp>
        <p:nvSpPr>
          <p:cNvPr id="654" name="Rectángulo 653"/>
          <p:cNvSpPr/>
          <p:nvPr/>
        </p:nvSpPr>
        <p:spPr>
          <a:xfrm>
            <a:off x="4047914" y="3326363"/>
            <a:ext cx="775541" cy="35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/>
              <a:t>fuerza</a:t>
            </a:r>
            <a:r>
              <a:rPr lang="pt-BR" sz="800" dirty="0" smtClean="0"/>
              <a:t> </a:t>
            </a:r>
            <a:r>
              <a:rPr lang="pt-BR" sz="800" dirty="0"/>
              <a:t>gravitacional</a:t>
            </a:r>
          </a:p>
        </p:txBody>
      </p:sp>
      <p:sp>
        <p:nvSpPr>
          <p:cNvPr id="655" name="Rectángulo 654"/>
          <p:cNvSpPr/>
          <p:nvPr/>
        </p:nvSpPr>
        <p:spPr>
          <a:xfrm>
            <a:off x="393966" y="3992600"/>
            <a:ext cx="994882" cy="465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Desplazamiento</a:t>
            </a:r>
            <a:endParaRPr lang="pt-BR" sz="900" dirty="0"/>
          </a:p>
        </p:txBody>
      </p:sp>
      <p:sp>
        <p:nvSpPr>
          <p:cNvPr id="667" name="Rectángulo 666"/>
          <p:cNvSpPr/>
          <p:nvPr/>
        </p:nvSpPr>
        <p:spPr>
          <a:xfrm>
            <a:off x="4474709" y="4685602"/>
            <a:ext cx="932477" cy="604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/>
              <a:t>Se </a:t>
            </a:r>
            <a:r>
              <a:rPr lang="pt-BR" sz="800" dirty="0" err="1"/>
              <a:t>presentan</a:t>
            </a:r>
            <a:r>
              <a:rPr lang="pt-BR" sz="800" dirty="0"/>
              <a:t> entre cargas eléctricas, </a:t>
            </a:r>
            <a:r>
              <a:rPr lang="pt-BR" sz="800" dirty="0" err="1"/>
              <a:t>puede</a:t>
            </a:r>
            <a:r>
              <a:rPr lang="pt-BR" sz="800" dirty="0"/>
              <a:t> ser </a:t>
            </a:r>
            <a:r>
              <a:rPr lang="pt-BR" sz="800" dirty="0" err="1"/>
              <a:t>atractiva</a:t>
            </a:r>
            <a:r>
              <a:rPr lang="pt-BR" sz="800" dirty="0"/>
              <a:t> o repulsiva.</a:t>
            </a:r>
          </a:p>
        </p:txBody>
      </p:sp>
      <p:cxnSp>
        <p:nvCxnSpPr>
          <p:cNvPr id="692" name="Conector angular 691"/>
          <p:cNvCxnSpPr/>
          <p:nvPr/>
        </p:nvCxnSpPr>
        <p:spPr>
          <a:xfrm rot="16200000" flipH="1">
            <a:off x="6341581" y="-1000020"/>
            <a:ext cx="3692" cy="31973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ángulo 754"/>
          <p:cNvSpPr/>
          <p:nvPr/>
        </p:nvSpPr>
        <p:spPr>
          <a:xfrm>
            <a:off x="8395527" y="3808179"/>
            <a:ext cx="673112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dirección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0" name="Rectángulo 759"/>
          <p:cNvSpPr/>
          <p:nvPr/>
        </p:nvSpPr>
        <p:spPr>
          <a:xfrm>
            <a:off x="8397036" y="3070356"/>
            <a:ext cx="722616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magnitud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762" name="Rectángulo 761"/>
          <p:cNvSpPr/>
          <p:nvPr/>
        </p:nvSpPr>
        <p:spPr>
          <a:xfrm>
            <a:off x="8446449" y="3451131"/>
            <a:ext cx="607366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sentido</a:t>
            </a:r>
            <a:endParaRPr lang="pt-BR" sz="1000" dirty="0"/>
          </a:p>
        </p:txBody>
      </p:sp>
      <p:sp>
        <p:nvSpPr>
          <p:cNvPr id="763" name="Rectángulo 762"/>
          <p:cNvSpPr/>
          <p:nvPr/>
        </p:nvSpPr>
        <p:spPr>
          <a:xfrm>
            <a:off x="1525026" y="5028736"/>
            <a:ext cx="1094677" cy="883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fuerza </a:t>
            </a:r>
            <a:r>
              <a:rPr lang="es-CO" sz="1000" dirty="0"/>
              <a:t>de atracción que ejerce el planeta Tierra sobre objetos cercanos a su superficie </a:t>
            </a:r>
            <a:endParaRPr lang="pt-BR" sz="1000" dirty="0"/>
          </a:p>
        </p:txBody>
      </p:sp>
      <p:cxnSp>
        <p:nvCxnSpPr>
          <p:cNvPr id="15" name="Conector angular 14"/>
          <p:cNvCxnSpPr>
            <a:endCxn id="6" idx="0"/>
          </p:cNvCxnSpPr>
          <p:nvPr/>
        </p:nvCxnSpPr>
        <p:spPr>
          <a:xfrm rot="10800000" flipV="1">
            <a:off x="1035381" y="587698"/>
            <a:ext cx="3700214" cy="61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849731" y="1713903"/>
            <a:ext cx="4473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smtClean="0">
                <a:solidFill>
                  <a:srgbClr val="FF0000"/>
                </a:solidFill>
              </a:rPr>
              <a:t>como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 flipH="1" flipV="1">
            <a:off x="1050193" y="1492111"/>
            <a:ext cx="58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/>
          <p:cNvSpPr/>
          <p:nvPr/>
        </p:nvSpPr>
        <p:spPr>
          <a:xfrm>
            <a:off x="3014436" y="16801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Fuerzas comunes</a:t>
            </a:r>
            <a:endParaRPr lang="es-ES" sz="900" dirty="0"/>
          </a:p>
        </p:txBody>
      </p:sp>
      <p:sp>
        <p:nvSpPr>
          <p:cNvPr id="453" name="Rectángulo 452"/>
          <p:cNvSpPr/>
          <p:nvPr/>
        </p:nvSpPr>
        <p:spPr>
          <a:xfrm>
            <a:off x="6141196" y="1652808"/>
            <a:ext cx="1374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Efectos</a:t>
            </a:r>
            <a:r>
              <a:rPr lang="pt-BR" sz="900" dirty="0"/>
              <a:t> sobre </a:t>
            </a:r>
            <a:r>
              <a:rPr lang="pt-BR" sz="900" dirty="0" err="1"/>
              <a:t>los</a:t>
            </a:r>
            <a:r>
              <a:rPr lang="pt-BR" sz="900" dirty="0"/>
              <a:t> </a:t>
            </a:r>
            <a:r>
              <a:rPr lang="pt-BR" sz="900" dirty="0" err="1"/>
              <a:t>cuerpos</a:t>
            </a:r>
            <a:endParaRPr lang="pt-BR" sz="900" dirty="0"/>
          </a:p>
        </p:txBody>
      </p:sp>
      <p:sp>
        <p:nvSpPr>
          <p:cNvPr id="456" name="Rectángulo 455"/>
          <p:cNvSpPr/>
          <p:nvPr/>
        </p:nvSpPr>
        <p:spPr>
          <a:xfrm>
            <a:off x="7931116" y="1522760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Características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3167665" y="6134165"/>
            <a:ext cx="1069029" cy="55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Aplicada cerca de </a:t>
            </a:r>
            <a:r>
              <a:rPr lang="pt-BR" sz="900" dirty="0" err="1"/>
              <a:t>la</a:t>
            </a:r>
            <a:r>
              <a:rPr lang="pt-BR" sz="900" dirty="0"/>
              <a:t> </a:t>
            </a:r>
            <a:r>
              <a:rPr lang="pt-BR" sz="900" dirty="0" err="1"/>
              <a:t>superficie</a:t>
            </a:r>
            <a:r>
              <a:rPr lang="pt-BR" sz="900" dirty="0"/>
              <a:t> terrestre se </a:t>
            </a:r>
            <a:r>
              <a:rPr lang="pt-BR" sz="900" dirty="0" smtClean="0"/>
              <a:t>denomina peso</a:t>
            </a:r>
            <a:endParaRPr lang="pt-BR" sz="900" dirty="0"/>
          </a:p>
        </p:txBody>
      </p:sp>
      <p:cxnSp>
        <p:nvCxnSpPr>
          <p:cNvPr id="14" name="Conector angular 13"/>
          <p:cNvCxnSpPr>
            <a:stCxn id="21" idx="2"/>
            <a:endCxn id="456" idx="0"/>
          </p:cNvCxnSpPr>
          <p:nvPr/>
        </p:nvCxnSpPr>
        <p:spPr>
          <a:xfrm rot="16200000" flipH="1">
            <a:off x="7749573" y="909047"/>
            <a:ext cx="179886" cy="104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/>
          <p:nvPr/>
        </p:nvCxnSpPr>
        <p:spPr>
          <a:xfrm rot="5400000">
            <a:off x="7991202" y="2126855"/>
            <a:ext cx="754485" cy="79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56" idx="2"/>
            <a:endCxn id="72" idx="0"/>
          </p:cNvCxnSpPr>
          <p:nvPr/>
        </p:nvCxnSpPr>
        <p:spPr>
          <a:xfrm rot="5400000">
            <a:off x="8045516" y="1600232"/>
            <a:ext cx="164410" cy="4711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56" idx="2"/>
            <a:endCxn id="74" idx="0"/>
          </p:cNvCxnSpPr>
          <p:nvPr/>
        </p:nvCxnSpPr>
        <p:spPr>
          <a:xfrm rot="16200000" flipH="1">
            <a:off x="8490694" y="1626183"/>
            <a:ext cx="168920" cy="423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453" idx="0"/>
          </p:cNvCxnSpPr>
          <p:nvPr/>
        </p:nvCxnSpPr>
        <p:spPr>
          <a:xfrm rot="5400000">
            <a:off x="6917028" y="1254090"/>
            <a:ext cx="309934" cy="487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453" idx="2"/>
            <a:endCxn id="599" idx="0"/>
          </p:cNvCxnSpPr>
          <p:nvPr/>
        </p:nvCxnSpPr>
        <p:spPr>
          <a:xfrm rot="5400000">
            <a:off x="6313856" y="1932465"/>
            <a:ext cx="563212" cy="465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53" idx="2"/>
            <a:endCxn id="73" idx="0"/>
          </p:cNvCxnSpPr>
          <p:nvPr/>
        </p:nvCxnSpPr>
        <p:spPr>
          <a:xfrm rot="16200000" flipH="1">
            <a:off x="6813481" y="1898402"/>
            <a:ext cx="562047" cy="5325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1" idx="2"/>
            <a:endCxn id="28" idx="0"/>
          </p:cNvCxnSpPr>
          <p:nvPr/>
        </p:nvCxnSpPr>
        <p:spPr>
          <a:xfrm rot="5400000">
            <a:off x="6165245" y="510651"/>
            <a:ext cx="318279" cy="19827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>
            <a:stCxn id="28" idx="2"/>
            <a:endCxn id="129" idx="0"/>
          </p:cNvCxnSpPr>
          <p:nvPr/>
        </p:nvCxnSpPr>
        <p:spPr>
          <a:xfrm rot="5400000">
            <a:off x="4124985" y="2811582"/>
            <a:ext cx="2019913" cy="396163"/>
          </a:xfrm>
          <a:prstGeom prst="bentConnector3">
            <a:avLst>
              <a:gd name="adj1" fmla="val 9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28" idx="2"/>
            <a:endCxn id="654" idx="0"/>
          </p:cNvCxnSpPr>
          <p:nvPr/>
        </p:nvCxnSpPr>
        <p:spPr>
          <a:xfrm rot="5400000">
            <a:off x="4221026" y="2214367"/>
            <a:ext cx="1326656" cy="897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497"/>
          <p:cNvCxnSpPr>
            <a:stCxn id="21" idx="2"/>
            <a:endCxn id="448" idx="0"/>
          </p:cNvCxnSpPr>
          <p:nvPr/>
        </p:nvCxnSpPr>
        <p:spPr>
          <a:xfrm rot="5400000">
            <a:off x="5244581" y="-390981"/>
            <a:ext cx="337310" cy="3805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500"/>
          <p:cNvCxnSpPr>
            <a:stCxn id="448" idx="2"/>
            <a:endCxn id="146" idx="0"/>
          </p:cNvCxnSpPr>
          <p:nvPr/>
        </p:nvCxnSpPr>
        <p:spPr>
          <a:xfrm rot="16200000" flipH="1">
            <a:off x="3489000" y="1932741"/>
            <a:ext cx="508448" cy="464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angular 502"/>
          <p:cNvCxnSpPr>
            <a:stCxn id="448" idx="2"/>
            <a:endCxn id="452" idx="0"/>
          </p:cNvCxnSpPr>
          <p:nvPr/>
        </p:nvCxnSpPr>
        <p:spPr>
          <a:xfrm rot="5400000">
            <a:off x="3043578" y="1846340"/>
            <a:ext cx="402473" cy="531824"/>
          </a:xfrm>
          <a:prstGeom prst="bentConnector3">
            <a:avLst>
              <a:gd name="adj1" fmla="val 69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448" idx="2"/>
            <a:endCxn id="218" idx="0"/>
          </p:cNvCxnSpPr>
          <p:nvPr/>
        </p:nvCxnSpPr>
        <p:spPr>
          <a:xfrm rot="16200000" flipH="1">
            <a:off x="3204544" y="2217197"/>
            <a:ext cx="995273" cy="382909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506"/>
          <p:cNvCxnSpPr>
            <a:stCxn id="448" idx="2"/>
            <a:endCxn id="126" idx="0"/>
          </p:cNvCxnSpPr>
          <p:nvPr/>
        </p:nvCxnSpPr>
        <p:spPr>
          <a:xfrm rot="5400000">
            <a:off x="2750494" y="2133278"/>
            <a:ext cx="982494" cy="537970"/>
          </a:xfrm>
          <a:prstGeom prst="bentConnector3">
            <a:avLst>
              <a:gd name="adj1" fmla="val 932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28" idx="2"/>
            <a:endCxn id="205" idx="0"/>
          </p:cNvCxnSpPr>
          <p:nvPr/>
        </p:nvCxnSpPr>
        <p:spPr>
          <a:xfrm rot="16200000" flipH="1">
            <a:off x="5229863" y="2102866"/>
            <a:ext cx="1430476" cy="1224158"/>
          </a:xfrm>
          <a:prstGeom prst="bentConnector3">
            <a:avLst>
              <a:gd name="adj1" fmla="val 86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594" idx="2"/>
            <a:endCxn id="760" idx="1"/>
          </p:cNvCxnSpPr>
          <p:nvPr/>
        </p:nvCxnSpPr>
        <p:spPr>
          <a:xfrm rot="16200000" flipH="1">
            <a:off x="8177224" y="2993332"/>
            <a:ext cx="397914" cy="41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594" idx="2"/>
            <a:endCxn id="762" idx="1"/>
          </p:cNvCxnSpPr>
          <p:nvPr/>
        </p:nvCxnSpPr>
        <p:spPr>
          <a:xfrm rot="16200000" flipH="1">
            <a:off x="8008865" y="3161692"/>
            <a:ext cx="784047" cy="91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594" idx="2"/>
            <a:endCxn id="755" idx="1"/>
          </p:cNvCxnSpPr>
          <p:nvPr/>
        </p:nvCxnSpPr>
        <p:spPr>
          <a:xfrm rot="16200000" flipH="1">
            <a:off x="7817799" y="3352758"/>
            <a:ext cx="1115256" cy="40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72" idx="2"/>
            <a:endCxn id="585" idx="0"/>
          </p:cNvCxnSpPr>
          <p:nvPr/>
        </p:nvCxnSpPr>
        <p:spPr>
          <a:xfrm>
            <a:off x="7892155" y="2205614"/>
            <a:ext cx="5755" cy="94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585" idx="2"/>
            <a:endCxn id="584" idx="0"/>
          </p:cNvCxnSpPr>
          <p:nvPr/>
        </p:nvCxnSpPr>
        <p:spPr>
          <a:xfrm flipH="1">
            <a:off x="7878261" y="3488998"/>
            <a:ext cx="19649" cy="53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654" idx="2"/>
            <a:endCxn id="653" idx="0"/>
          </p:cNvCxnSpPr>
          <p:nvPr/>
        </p:nvCxnSpPr>
        <p:spPr>
          <a:xfrm flipH="1">
            <a:off x="4417977" y="3685785"/>
            <a:ext cx="17708" cy="180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ector recto 585"/>
          <p:cNvCxnSpPr>
            <a:stCxn id="202" idx="2"/>
            <a:endCxn id="656" idx="0"/>
          </p:cNvCxnSpPr>
          <p:nvPr/>
        </p:nvCxnSpPr>
        <p:spPr>
          <a:xfrm flipH="1">
            <a:off x="5875945" y="4388884"/>
            <a:ext cx="2315" cy="106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608"/>
          <p:cNvCxnSpPr>
            <a:stCxn id="205" idx="2"/>
            <a:endCxn id="143" idx="0"/>
          </p:cNvCxnSpPr>
          <p:nvPr/>
        </p:nvCxnSpPr>
        <p:spPr>
          <a:xfrm>
            <a:off x="6557180" y="3782025"/>
            <a:ext cx="11934" cy="99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ector recto 613"/>
          <p:cNvCxnSpPr>
            <a:stCxn id="129" idx="2"/>
            <a:endCxn id="667" idx="0"/>
          </p:cNvCxnSpPr>
          <p:nvPr/>
        </p:nvCxnSpPr>
        <p:spPr>
          <a:xfrm>
            <a:off x="4936859" y="4433176"/>
            <a:ext cx="4089" cy="252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angular 616"/>
          <p:cNvCxnSpPr>
            <a:stCxn id="654" idx="2"/>
            <a:endCxn id="241" idx="0"/>
          </p:cNvCxnSpPr>
          <p:nvPr/>
        </p:nvCxnSpPr>
        <p:spPr>
          <a:xfrm rot="5400000">
            <a:off x="3525528" y="3862438"/>
            <a:ext cx="1086810" cy="733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recto 619"/>
          <p:cNvCxnSpPr>
            <a:stCxn id="241" idx="2"/>
            <a:endCxn id="461" idx="0"/>
          </p:cNvCxnSpPr>
          <p:nvPr/>
        </p:nvCxnSpPr>
        <p:spPr>
          <a:xfrm>
            <a:off x="3702180" y="5203502"/>
            <a:ext cx="0" cy="93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627236" y="2962043"/>
            <a:ext cx="1013129" cy="244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Trabajo</a:t>
            </a:r>
            <a:r>
              <a:rPr lang="pt-BR" sz="1000" dirty="0" smtClean="0"/>
              <a:t> Nulo</a:t>
            </a:r>
            <a:endParaRPr lang="pt-BR" sz="1000" dirty="0"/>
          </a:p>
        </p:txBody>
      </p:sp>
      <p:sp>
        <p:nvSpPr>
          <p:cNvPr id="140" name="Rectángulo 139"/>
          <p:cNvSpPr/>
          <p:nvPr/>
        </p:nvSpPr>
        <p:spPr>
          <a:xfrm>
            <a:off x="637883" y="2132856"/>
            <a:ext cx="1011620" cy="28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Conservativa</a:t>
            </a:r>
            <a:r>
              <a:rPr lang="pt-BR" sz="1000" dirty="0" smtClean="0"/>
              <a:t> </a:t>
            </a:r>
            <a:endParaRPr lang="pt-BR" sz="1000" dirty="0"/>
          </a:p>
        </p:txBody>
      </p:sp>
      <p:sp>
        <p:nvSpPr>
          <p:cNvPr id="141" name="Rectángulo 140"/>
          <p:cNvSpPr/>
          <p:nvPr/>
        </p:nvSpPr>
        <p:spPr>
          <a:xfrm>
            <a:off x="644418" y="2513632"/>
            <a:ext cx="1014222" cy="296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No</a:t>
            </a:r>
            <a:r>
              <a:rPr lang="pt-BR" sz="1000" dirty="0" smtClean="0"/>
              <a:t> conservativa</a:t>
            </a:r>
            <a:endParaRPr lang="pt-BR" sz="1000" dirty="0"/>
          </a:p>
        </p:txBody>
      </p:sp>
      <p:cxnSp>
        <p:nvCxnSpPr>
          <p:cNvPr id="144" name="Conector angular 143"/>
          <p:cNvCxnSpPr>
            <a:cxnSpLocks/>
          </p:cNvCxnSpPr>
          <p:nvPr/>
        </p:nvCxnSpPr>
        <p:spPr>
          <a:xfrm rot="16200000" flipH="1">
            <a:off x="-155283" y="2512501"/>
            <a:ext cx="1260831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 flipV="1">
            <a:off x="484268" y="2284096"/>
            <a:ext cx="155332" cy="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 flipV="1">
            <a:off x="481339" y="2655769"/>
            <a:ext cx="155332" cy="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 flipV="1">
            <a:off x="475474" y="3097615"/>
            <a:ext cx="155332" cy="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V="1">
            <a:off x="465995" y="1882096"/>
            <a:ext cx="274114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</TotalTime>
  <Words>163</Words>
  <Application>Microsoft Macintosh PowerPoint</Application>
  <PresentationFormat>Carta (216 x 279 mm)</PresentationFormat>
  <Paragraphs>44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110</cp:revision>
  <dcterms:created xsi:type="dcterms:W3CDTF">2015-05-14T14:12:36Z</dcterms:created>
  <dcterms:modified xsi:type="dcterms:W3CDTF">2015-09-14T13:02:34Z</dcterms:modified>
</cp:coreProperties>
</file>