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movimiento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711917" y="1248810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F</a:t>
            </a:r>
            <a:r>
              <a:rPr lang="es-ES" sz="1300" b="1" dirty="0" smtClean="0"/>
              <a:t>uerzas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7146510" y="1402871"/>
            <a:ext cx="1565101" cy="1043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/>
              <a:t>Cambio de posición de un móvil o cuerpo en el espacio a través del tiempo</a:t>
            </a:r>
            <a:endParaRPr lang="es-ES" sz="1300" b="1" dirty="0"/>
          </a:p>
        </p:txBody>
      </p:sp>
      <p:cxnSp>
        <p:nvCxnSpPr>
          <p:cNvPr id="12" name="Conector angular 11"/>
          <p:cNvCxnSpPr/>
          <p:nvPr/>
        </p:nvCxnSpPr>
        <p:spPr>
          <a:xfrm flipH="1" flipV="1">
            <a:off x="2985602" y="1014069"/>
            <a:ext cx="1763770" cy="973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4" idx="2"/>
          </p:cNvCxnSpPr>
          <p:nvPr/>
        </p:nvCxnSpPr>
        <p:spPr>
          <a:xfrm rot="5400000">
            <a:off x="4643606" y="918688"/>
            <a:ext cx="219631" cy="30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712017" y="200103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s-ES" sz="900" dirty="0" err="1" smtClean="0"/>
              <a:t>ueden</a:t>
            </a:r>
            <a:r>
              <a:rPr lang="es-ES" sz="900" dirty="0" smtClean="0"/>
              <a:t> ser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>
            <a:off x="2409039" y="1854055"/>
            <a:ext cx="100" cy="14698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8" idx="2"/>
            <a:endCxn id="60" idx="0"/>
          </p:cNvCxnSpPr>
          <p:nvPr/>
        </p:nvCxnSpPr>
        <p:spPr>
          <a:xfrm>
            <a:off x="7929061" y="2446248"/>
            <a:ext cx="1" cy="1889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821944" y="2780600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</a:t>
            </a:r>
            <a:r>
              <a:rPr lang="es-ES" sz="1000" dirty="0" smtClean="0">
                <a:solidFill>
                  <a:schemeClr val="bg1"/>
                </a:solidFill>
              </a:rPr>
              <a:t>e contacto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643691" y="2015151"/>
            <a:ext cx="548731" cy="98216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7129429" y="2635245"/>
            <a:ext cx="1599265" cy="613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Cambio de posición de un móvil o cuerpo en el espacio a través del tiempo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796612" y="4509377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uerza de rozamiento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44" idx="2"/>
            <a:endCxn id="72" idx="0"/>
          </p:cNvCxnSpPr>
          <p:nvPr/>
        </p:nvCxnSpPr>
        <p:spPr>
          <a:xfrm flipH="1">
            <a:off x="1401641" y="3385845"/>
            <a:ext cx="25332" cy="112353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7419720" y="3329608"/>
            <a:ext cx="139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mide</a:t>
            </a:r>
            <a:r>
              <a:rPr lang="es-ES" sz="900" dirty="0" smtClean="0"/>
              <a:t> con respecto a un</a:t>
            </a:r>
            <a:endParaRPr lang="es-ES" sz="900" dirty="0"/>
          </a:p>
        </p:txBody>
      </p:sp>
      <p:cxnSp>
        <p:nvCxnSpPr>
          <p:cNvPr id="142" name="Conector angular 141"/>
          <p:cNvCxnSpPr>
            <a:stCxn id="60" idx="2"/>
            <a:endCxn id="141" idx="0"/>
          </p:cNvCxnSpPr>
          <p:nvPr/>
        </p:nvCxnSpPr>
        <p:spPr>
          <a:xfrm rot="16200000" flipH="1">
            <a:off x="7982714" y="3195479"/>
            <a:ext cx="80477" cy="18778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7511812" y="3735152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</a:t>
            </a:r>
            <a:r>
              <a:rPr lang="es-ES" sz="900" dirty="0" smtClean="0">
                <a:solidFill>
                  <a:schemeClr val="tx1"/>
                </a:solidFill>
              </a:rPr>
              <a:t>istema de referencia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5238635" y="3513974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Movimiento Uniforme (M.U.)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9" name="CuadroTexto 18"/>
          <p:cNvSpPr txBox="1"/>
          <p:nvPr/>
        </p:nvSpPr>
        <p:spPr>
          <a:xfrm>
            <a:off x="1707594" y="89879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smtClean="0"/>
              <a:t>e origina por</a:t>
            </a:r>
            <a:endParaRPr lang="es-ES" sz="900" dirty="0"/>
          </a:p>
        </p:txBody>
      </p:sp>
      <p:cxnSp>
        <p:nvCxnSpPr>
          <p:cNvPr id="77" name="Conector angular 30"/>
          <p:cNvCxnSpPr>
            <a:stCxn id="69" idx="2"/>
            <a:endCxn id="5" idx="0"/>
          </p:cNvCxnSpPr>
          <p:nvPr/>
        </p:nvCxnSpPr>
        <p:spPr>
          <a:xfrm>
            <a:off x="2404716" y="1129623"/>
            <a:ext cx="4323" cy="11918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43"/>
          <p:cNvSpPr/>
          <p:nvPr/>
        </p:nvSpPr>
        <p:spPr>
          <a:xfrm>
            <a:off x="2581714" y="2790648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</a:t>
            </a:r>
            <a:r>
              <a:rPr lang="es-ES" sz="1000" dirty="0" smtClean="0">
                <a:solidFill>
                  <a:schemeClr val="bg1"/>
                </a:solidFill>
              </a:rPr>
              <a:t> distancia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10" name="Rectángulo 71"/>
          <p:cNvSpPr/>
          <p:nvPr/>
        </p:nvSpPr>
        <p:spPr>
          <a:xfrm>
            <a:off x="2581714" y="4509378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fuerza de gravedad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8" name="CuadroTexto 140"/>
          <p:cNvSpPr txBox="1"/>
          <p:nvPr/>
        </p:nvSpPr>
        <p:spPr>
          <a:xfrm>
            <a:off x="3937158" y="116260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smtClean="0"/>
              <a:t>e clasifica según su</a:t>
            </a:r>
            <a:endParaRPr lang="es-ES" sz="900" dirty="0"/>
          </a:p>
        </p:txBody>
      </p:sp>
      <p:sp>
        <p:nvSpPr>
          <p:cNvPr id="138" name="Rectángulo 142"/>
          <p:cNvSpPr/>
          <p:nvPr/>
        </p:nvSpPr>
        <p:spPr>
          <a:xfrm>
            <a:off x="5823753" y="1690090"/>
            <a:ext cx="1210057" cy="6052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Trayectoria y desplazamiento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61" name="Rectángulo 142"/>
          <p:cNvSpPr/>
          <p:nvPr/>
        </p:nvSpPr>
        <p:spPr>
          <a:xfrm>
            <a:off x="3916227" y="1658370"/>
            <a:ext cx="1210057" cy="6052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</a:t>
            </a:r>
            <a:r>
              <a:rPr lang="es-ES" sz="1200" b="1" smtClean="0">
                <a:solidFill>
                  <a:schemeClr val="tx1"/>
                </a:solidFill>
              </a:rPr>
              <a:t>elocidad </a:t>
            </a:r>
            <a:r>
              <a:rPr lang="es-ES" sz="1200" b="1" dirty="0" smtClean="0">
                <a:solidFill>
                  <a:schemeClr val="tx1"/>
                </a:solidFill>
              </a:rPr>
              <a:t>y aceleración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74" name="CuadroTexto 140"/>
          <p:cNvSpPr txBox="1"/>
          <p:nvPr/>
        </p:nvSpPr>
        <p:spPr>
          <a:xfrm>
            <a:off x="3844392" y="258521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_tradnl" sz="900" dirty="0" err="1" smtClean="0"/>
              <a:t>uede</a:t>
            </a:r>
            <a:r>
              <a:rPr lang="es-ES_tradnl" sz="900" dirty="0" smtClean="0"/>
              <a:t> ser</a:t>
            </a:r>
            <a:endParaRPr lang="es-ES" sz="900" dirty="0"/>
          </a:p>
        </p:txBody>
      </p:sp>
      <p:sp>
        <p:nvSpPr>
          <p:cNvPr id="175" name="CuadroTexto 140"/>
          <p:cNvSpPr txBox="1"/>
          <p:nvPr/>
        </p:nvSpPr>
        <p:spPr>
          <a:xfrm>
            <a:off x="5861187" y="258836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_tradnl" sz="900" dirty="0" err="1" smtClean="0"/>
              <a:t>uede</a:t>
            </a:r>
            <a:r>
              <a:rPr lang="es-ES_tradnl" sz="900" dirty="0" smtClean="0"/>
              <a:t> ser</a:t>
            </a:r>
            <a:endParaRPr lang="es-ES" sz="900" dirty="0"/>
          </a:p>
        </p:txBody>
      </p:sp>
      <p:cxnSp>
        <p:nvCxnSpPr>
          <p:cNvPr id="176" name="Straight Connector 157"/>
          <p:cNvCxnSpPr>
            <a:stCxn id="201" idx="0"/>
            <a:endCxn id="174" idx="2"/>
          </p:cNvCxnSpPr>
          <p:nvPr/>
        </p:nvCxnSpPr>
        <p:spPr>
          <a:xfrm rot="5400000" flipH="1" flipV="1">
            <a:off x="4200772" y="3133731"/>
            <a:ext cx="658423" cy="23062"/>
          </a:xfrm>
          <a:prstGeom prst="bentConnector3">
            <a:avLst>
              <a:gd name="adj1" fmla="val 4804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ector angular 141"/>
          <p:cNvCxnSpPr>
            <a:stCxn id="161" idx="2"/>
            <a:endCxn id="174" idx="0"/>
          </p:cNvCxnSpPr>
          <p:nvPr/>
        </p:nvCxnSpPr>
        <p:spPr>
          <a:xfrm>
            <a:off x="4521256" y="2263615"/>
            <a:ext cx="20258" cy="32160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ángulo 143"/>
          <p:cNvSpPr/>
          <p:nvPr/>
        </p:nvSpPr>
        <p:spPr>
          <a:xfrm>
            <a:off x="3913423" y="3474473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Movimiento </a:t>
            </a:r>
            <a:r>
              <a:rPr lang="es-ES" sz="900" dirty="0" smtClean="0">
                <a:solidFill>
                  <a:schemeClr val="bg1"/>
                </a:solidFill>
              </a:rPr>
              <a:t>Uniformemente Acelerado </a:t>
            </a:r>
            <a:r>
              <a:rPr lang="es-ES" sz="900" dirty="0">
                <a:solidFill>
                  <a:schemeClr val="bg1"/>
                </a:solidFill>
              </a:rPr>
              <a:t>(</a:t>
            </a:r>
            <a:r>
              <a:rPr lang="es-ES" sz="900" dirty="0" smtClean="0">
                <a:solidFill>
                  <a:schemeClr val="bg1"/>
                </a:solidFill>
              </a:rPr>
              <a:t>M.U.A)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04" name="CuadroTexto 140"/>
          <p:cNvSpPr txBox="1"/>
          <p:nvPr/>
        </p:nvSpPr>
        <p:spPr>
          <a:xfrm>
            <a:off x="4029250" y="573418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s</a:t>
            </a:r>
            <a:r>
              <a:rPr lang="es-ES_tradnl" sz="900" dirty="0" smtClean="0"/>
              <a:t>e caracteriza por</a:t>
            </a:r>
            <a:endParaRPr lang="es-ES" sz="900" dirty="0"/>
          </a:p>
        </p:txBody>
      </p:sp>
      <p:sp>
        <p:nvSpPr>
          <p:cNvPr id="211" name="Rectángulo 143"/>
          <p:cNvSpPr/>
          <p:nvPr/>
        </p:nvSpPr>
        <p:spPr>
          <a:xfrm>
            <a:off x="5392307" y="6180396"/>
            <a:ext cx="1210057" cy="6052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v</a:t>
            </a:r>
            <a:r>
              <a:rPr lang="es-ES" sz="900" dirty="0" smtClean="0">
                <a:solidFill>
                  <a:schemeClr val="tx1"/>
                </a:solidFill>
              </a:rPr>
              <a:t>elocidad variable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celeración nula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20" name="Rectángulo 143"/>
          <p:cNvSpPr/>
          <p:nvPr/>
        </p:nvSpPr>
        <p:spPr>
          <a:xfrm>
            <a:off x="4121344" y="6184350"/>
            <a:ext cx="1210057" cy="6052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velocidad varia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</a:t>
            </a:r>
            <a:r>
              <a:rPr lang="en-US" sz="900" dirty="0" smtClean="0">
                <a:solidFill>
                  <a:schemeClr val="tx1"/>
                </a:solidFill>
              </a:rPr>
              <a:t>a aceleración es constante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24" name="CuadroTexto 140"/>
          <p:cNvSpPr txBox="1"/>
          <p:nvPr/>
        </p:nvSpPr>
        <p:spPr>
          <a:xfrm>
            <a:off x="1339532" y="576418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_tradnl" sz="900" dirty="0" err="1" smtClean="0"/>
              <a:t>uede</a:t>
            </a:r>
            <a:r>
              <a:rPr lang="es-ES_tradnl" sz="900" dirty="0" smtClean="0"/>
              <a:t> ser</a:t>
            </a:r>
            <a:endParaRPr lang="es-ES" sz="900" dirty="0"/>
          </a:p>
        </p:txBody>
      </p:sp>
      <p:sp>
        <p:nvSpPr>
          <p:cNvPr id="225" name="Rectángulo 143"/>
          <p:cNvSpPr/>
          <p:nvPr/>
        </p:nvSpPr>
        <p:spPr>
          <a:xfrm>
            <a:off x="2203161" y="6140915"/>
            <a:ext cx="1210057" cy="6052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Movimiento Uniformemente acelerado (M.U.A.) 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226" name="Rectángulo 143"/>
          <p:cNvSpPr/>
          <p:nvPr/>
        </p:nvSpPr>
        <p:spPr>
          <a:xfrm>
            <a:off x="887071" y="6141101"/>
            <a:ext cx="1210057" cy="6052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tx1"/>
                </a:solidFill>
              </a:rPr>
              <a:t>Movimiento Uniformemente Retardado (M.U.R.)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>
            <a:stCxn id="226" idx="0"/>
          </p:cNvCxnSpPr>
          <p:nvPr/>
        </p:nvCxnSpPr>
        <p:spPr>
          <a:xfrm rot="5400000" flipH="1" flipV="1">
            <a:off x="1717913" y="5827014"/>
            <a:ext cx="88275" cy="53990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24" idx="2"/>
            <a:endCxn id="225" idx="0"/>
          </p:cNvCxnSpPr>
          <p:nvPr/>
        </p:nvCxnSpPr>
        <p:spPr>
          <a:xfrm rot="16200000" flipH="1">
            <a:off x="2349471" y="5682196"/>
            <a:ext cx="145902" cy="771536"/>
          </a:xfrm>
          <a:prstGeom prst="bentConnector3">
            <a:avLst>
              <a:gd name="adj1" fmla="val 41382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Rectángulo 143"/>
          <p:cNvSpPr/>
          <p:nvPr/>
        </p:nvSpPr>
        <p:spPr>
          <a:xfrm>
            <a:off x="6383382" y="4651108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m</a:t>
            </a:r>
            <a:r>
              <a:rPr lang="es-ES" sz="900" dirty="0" smtClean="0">
                <a:solidFill>
                  <a:schemeClr val="bg1"/>
                </a:solidFill>
              </a:rPr>
              <a:t>ovimiento rectilíneo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59" name="Rectángulo 143"/>
          <p:cNvSpPr/>
          <p:nvPr/>
        </p:nvSpPr>
        <p:spPr>
          <a:xfrm>
            <a:off x="7762831" y="4637589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m</a:t>
            </a:r>
            <a:r>
              <a:rPr lang="es-ES" sz="900" dirty="0" smtClean="0">
                <a:solidFill>
                  <a:schemeClr val="bg1"/>
                </a:solidFill>
              </a:rPr>
              <a:t>ovimiento curvilíneo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69" name="Rectángulo 143"/>
          <p:cNvSpPr/>
          <p:nvPr/>
        </p:nvSpPr>
        <p:spPr>
          <a:xfrm>
            <a:off x="7638648" y="5596455"/>
            <a:ext cx="1458422" cy="6052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ovimiento circular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ovimiento parabólico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ovimiento rectilíneo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916982" y="1000749"/>
            <a:ext cx="9268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se define como </a:t>
            </a:r>
          </a:p>
        </p:txBody>
      </p:sp>
      <p:cxnSp>
        <p:nvCxnSpPr>
          <p:cNvPr id="14" name="Conector angular 13"/>
          <p:cNvCxnSpPr>
            <a:stCxn id="4" idx="2"/>
            <a:endCxn id="128" idx="0"/>
          </p:cNvCxnSpPr>
          <p:nvPr/>
        </p:nvCxnSpPr>
        <p:spPr>
          <a:xfrm rot="5400000">
            <a:off x="4517140" y="926166"/>
            <a:ext cx="353575" cy="119294"/>
          </a:xfrm>
          <a:prstGeom prst="bentConnector3">
            <a:avLst>
              <a:gd name="adj1" fmla="val 645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4" idx="2"/>
            <a:endCxn id="11" idx="0"/>
          </p:cNvCxnSpPr>
          <p:nvPr/>
        </p:nvCxnSpPr>
        <p:spPr>
          <a:xfrm rot="16200000" flipH="1">
            <a:off x="5971131" y="-408532"/>
            <a:ext cx="191723" cy="2626837"/>
          </a:xfrm>
          <a:prstGeom prst="bentConnector3">
            <a:avLst>
              <a:gd name="adj1" fmla="val 1104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1" idx="2"/>
            <a:endCxn id="8" idx="0"/>
          </p:cNvCxnSpPr>
          <p:nvPr/>
        </p:nvCxnSpPr>
        <p:spPr>
          <a:xfrm rot="16200000" flipH="1">
            <a:off x="7569091" y="1042901"/>
            <a:ext cx="171290" cy="5486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28" idx="2"/>
            <a:endCxn id="161" idx="0"/>
          </p:cNvCxnSpPr>
          <p:nvPr/>
        </p:nvCxnSpPr>
        <p:spPr>
          <a:xfrm rot="5400000">
            <a:off x="4445300" y="1469389"/>
            <a:ext cx="264937" cy="113024"/>
          </a:xfrm>
          <a:prstGeom prst="bentConnector3">
            <a:avLst>
              <a:gd name="adj1" fmla="val 54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128" idx="2"/>
            <a:endCxn id="138" idx="0"/>
          </p:cNvCxnSpPr>
          <p:nvPr/>
        </p:nvCxnSpPr>
        <p:spPr>
          <a:xfrm rot="16200000" flipH="1">
            <a:off x="5383203" y="644510"/>
            <a:ext cx="296657" cy="17945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19" idx="2"/>
            <a:endCxn id="94" idx="0"/>
          </p:cNvCxnSpPr>
          <p:nvPr/>
        </p:nvCxnSpPr>
        <p:spPr>
          <a:xfrm rot="16200000" flipH="1">
            <a:off x="2518552" y="2122456"/>
            <a:ext cx="558779" cy="7776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94" idx="2"/>
            <a:endCxn id="110" idx="0"/>
          </p:cNvCxnSpPr>
          <p:nvPr/>
        </p:nvCxnSpPr>
        <p:spPr>
          <a:xfrm>
            <a:off x="3186743" y="3395893"/>
            <a:ext cx="0" cy="111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138" idx="2"/>
            <a:endCxn id="175" idx="0"/>
          </p:cNvCxnSpPr>
          <p:nvPr/>
        </p:nvCxnSpPr>
        <p:spPr>
          <a:xfrm rot="16200000" flipH="1">
            <a:off x="6347030" y="2377086"/>
            <a:ext cx="293030" cy="1295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175" idx="2"/>
            <a:endCxn id="256" idx="0"/>
          </p:cNvCxnSpPr>
          <p:nvPr/>
        </p:nvCxnSpPr>
        <p:spPr>
          <a:xfrm rot="16200000" flipH="1">
            <a:off x="5857405" y="3520101"/>
            <a:ext cx="1831911" cy="430102"/>
          </a:xfrm>
          <a:prstGeom prst="bentConnector3">
            <a:avLst>
              <a:gd name="adj1" fmla="val 879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175" idx="2"/>
            <a:endCxn id="259" idx="0"/>
          </p:cNvCxnSpPr>
          <p:nvPr/>
        </p:nvCxnSpPr>
        <p:spPr>
          <a:xfrm rot="16200000" flipH="1">
            <a:off x="6553888" y="2823617"/>
            <a:ext cx="1818392" cy="1809551"/>
          </a:xfrm>
          <a:prstGeom prst="bentConnector3">
            <a:avLst>
              <a:gd name="adj1" fmla="val 882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259" idx="2"/>
            <a:endCxn id="269" idx="0"/>
          </p:cNvCxnSpPr>
          <p:nvPr/>
        </p:nvCxnSpPr>
        <p:spPr>
          <a:xfrm flipH="1">
            <a:off x="8367859" y="5242834"/>
            <a:ext cx="1" cy="353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174" idx="2"/>
            <a:endCxn id="144" idx="0"/>
          </p:cNvCxnSpPr>
          <p:nvPr/>
        </p:nvCxnSpPr>
        <p:spPr>
          <a:xfrm rot="16200000" flipH="1">
            <a:off x="4843627" y="2513937"/>
            <a:ext cx="697924" cy="13021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201" idx="2"/>
            <a:endCxn id="224" idx="0"/>
          </p:cNvCxnSpPr>
          <p:nvPr/>
        </p:nvCxnSpPr>
        <p:spPr>
          <a:xfrm rot="5400000">
            <a:off x="2435322" y="3681050"/>
            <a:ext cx="1684463" cy="2481798"/>
          </a:xfrm>
          <a:prstGeom prst="bentConnector3">
            <a:avLst>
              <a:gd name="adj1" fmla="val 775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201" idx="2"/>
            <a:endCxn id="204" idx="0"/>
          </p:cNvCxnSpPr>
          <p:nvPr/>
        </p:nvCxnSpPr>
        <p:spPr>
          <a:xfrm rot="16200000" flipH="1">
            <a:off x="3795181" y="4802989"/>
            <a:ext cx="1654462" cy="207920"/>
          </a:xfrm>
          <a:prstGeom prst="bentConnector3">
            <a:avLst>
              <a:gd name="adj1" fmla="val 795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204" idx="2"/>
            <a:endCxn id="220" idx="0"/>
          </p:cNvCxnSpPr>
          <p:nvPr/>
        </p:nvCxnSpPr>
        <p:spPr>
          <a:xfrm>
            <a:off x="4726372" y="5965012"/>
            <a:ext cx="1" cy="219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0"/>
          <p:cNvSpPr txBox="1"/>
          <p:nvPr/>
        </p:nvSpPr>
        <p:spPr>
          <a:xfrm>
            <a:off x="5152872" y="567282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s</a:t>
            </a:r>
            <a:r>
              <a:rPr lang="es-ES_tradnl" sz="900" dirty="0" smtClean="0"/>
              <a:t>e caracteriza por</a:t>
            </a:r>
            <a:endParaRPr lang="es-ES" sz="900" dirty="0"/>
          </a:p>
        </p:txBody>
      </p:sp>
      <p:cxnSp>
        <p:nvCxnSpPr>
          <p:cNvPr id="122" name="Conector angular 121"/>
          <p:cNvCxnSpPr>
            <a:stCxn id="148" idx="2"/>
            <a:endCxn id="211" idx="0"/>
          </p:cNvCxnSpPr>
          <p:nvPr/>
        </p:nvCxnSpPr>
        <p:spPr>
          <a:xfrm rot="16200000" flipH="1">
            <a:off x="5785296" y="5968356"/>
            <a:ext cx="276738" cy="1473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43" idx="0"/>
            <a:endCxn id="141" idx="2"/>
          </p:cNvCxnSpPr>
          <p:nvPr/>
        </p:nvCxnSpPr>
        <p:spPr>
          <a:xfrm flipV="1">
            <a:off x="8116841" y="3698940"/>
            <a:ext cx="1" cy="36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>
            <a:stCxn id="144" idx="2"/>
            <a:endCxn id="148" idx="0"/>
          </p:cNvCxnSpPr>
          <p:nvPr/>
        </p:nvCxnSpPr>
        <p:spPr>
          <a:xfrm>
            <a:off x="5843664" y="4119219"/>
            <a:ext cx="6330" cy="1553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134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34</cp:revision>
  <dcterms:created xsi:type="dcterms:W3CDTF">2015-05-14T14:12:36Z</dcterms:created>
  <dcterms:modified xsi:type="dcterms:W3CDTF">2015-09-21T21:55:16Z</dcterms:modified>
</cp:coreProperties>
</file>