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briela Roja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07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21/09/2015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78446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La reproducción humana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1626781" y="970883"/>
            <a:ext cx="1784194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R</a:t>
            </a:r>
            <a:r>
              <a:rPr lang="es-ES" sz="1300" b="1" dirty="0" smtClean="0"/>
              <a:t>eproducción </a:t>
            </a:r>
            <a:r>
              <a:rPr lang="es-ES" sz="1300" b="1" dirty="0" smtClean="0"/>
              <a:t>sexual</a:t>
            </a:r>
            <a:endParaRPr lang="es-ES" sz="1300" b="1" dirty="0"/>
          </a:p>
        </p:txBody>
      </p:sp>
      <p:sp>
        <p:nvSpPr>
          <p:cNvPr id="8" name="Rectángulo 7"/>
          <p:cNvSpPr/>
          <p:nvPr/>
        </p:nvSpPr>
        <p:spPr>
          <a:xfrm>
            <a:off x="6745146" y="1069385"/>
            <a:ext cx="1296223" cy="45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S</a:t>
            </a:r>
            <a:r>
              <a:rPr lang="es-ES" sz="1300" b="1" smtClean="0"/>
              <a:t>exualidad</a:t>
            </a:r>
            <a:endParaRPr lang="es-ES" sz="1300" b="1" dirty="0"/>
          </a:p>
        </p:txBody>
      </p:sp>
      <p:cxnSp>
        <p:nvCxnSpPr>
          <p:cNvPr id="77" name="Conector angular 30"/>
          <p:cNvCxnSpPr>
            <a:stCxn id="361" idx="2"/>
            <a:endCxn id="5" idx="0"/>
          </p:cNvCxnSpPr>
          <p:nvPr/>
        </p:nvCxnSpPr>
        <p:spPr>
          <a:xfrm>
            <a:off x="2513479" y="880045"/>
            <a:ext cx="5399" cy="9083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ector angular 30"/>
          <p:cNvCxnSpPr>
            <a:stCxn id="393" idx="2"/>
            <a:endCxn id="8" idx="0"/>
          </p:cNvCxnSpPr>
          <p:nvPr/>
        </p:nvCxnSpPr>
        <p:spPr>
          <a:xfrm>
            <a:off x="7393258" y="909345"/>
            <a:ext cx="0" cy="16004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ector angular 44"/>
          <p:cNvCxnSpPr>
            <a:endCxn id="125" idx="0"/>
          </p:cNvCxnSpPr>
          <p:nvPr/>
        </p:nvCxnSpPr>
        <p:spPr>
          <a:xfrm rot="10800000" flipV="1">
            <a:off x="990474" y="1557280"/>
            <a:ext cx="1525705" cy="4782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CuadroTexto 18"/>
          <p:cNvSpPr txBox="1"/>
          <p:nvPr/>
        </p:nvSpPr>
        <p:spPr>
          <a:xfrm>
            <a:off x="293351" y="1605102"/>
            <a:ext cx="13942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/>
              <a:t>puede ser</a:t>
            </a:r>
            <a:endParaRPr lang="es-ES" sz="700" dirty="0"/>
          </a:p>
        </p:txBody>
      </p:sp>
      <p:sp>
        <p:nvSpPr>
          <p:cNvPr id="126" name="Rectángulo 43"/>
          <p:cNvSpPr/>
          <p:nvPr/>
        </p:nvSpPr>
        <p:spPr>
          <a:xfrm>
            <a:off x="394463" y="2242227"/>
            <a:ext cx="514842" cy="28467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>
                <a:solidFill>
                  <a:schemeClr val="bg1"/>
                </a:solidFill>
              </a:rPr>
              <a:t>n</a:t>
            </a:r>
            <a:r>
              <a:rPr lang="es-ES_tradnl" sz="800" dirty="0" smtClean="0">
                <a:solidFill>
                  <a:schemeClr val="bg1"/>
                </a:solidFill>
              </a:rPr>
              <a:t>atural</a:t>
            </a:r>
          </a:p>
        </p:txBody>
      </p:sp>
      <p:cxnSp>
        <p:nvCxnSpPr>
          <p:cNvPr id="127" name="Conector angular 44"/>
          <p:cNvCxnSpPr>
            <a:stCxn id="125" idx="2"/>
            <a:endCxn id="126" idx="0"/>
          </p:cNvCxnSpPr>
          <p:nvPr/>
        </p:nvCxnSpPr>
        <p:spPr>
          <a:xfrm rot="5400000">
            <a:off x="602644" y="1854398"/>
            <a:ext cx="437070" cy="338589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ector angular 30"/>
          <p:cNvCxnSpPr>
            <a:endCxn id="132" idx="0"/>
          </p:cNvCxnSpPr>
          <p:nvPr/>
        </p:nvCxnSpPr>
        <p:spPr>
          <a:xfrm flipH="1">
            <a:off x="2923708" y="1557281"/>
            <a:ext cx="390" cy="13515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CuadroTexto 18"/>
          <p:cNvSpPr txBox="1"/>
          <p:nvPr/>
        </p:nvSpPr>
        <p:spPr>
          <a:xfrm>
            <a:off x="4281401" y="1694343"/>
            <a:ext cx="13546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/>
              <a:t>realizada por medio de</a:t>
            </a:r>
            <a:endParaRPr lang="es-ES" sz="700" dirty="0"/>
          </a:p>
        </p:txBody>
      </p:sp>
      <p:sp>
        <p:nvSpPr>
          <p:cNvPr id="205" name="Rectángulo 43"/>
          <p:cNvSpPr/>
          <p:nvPr/>
        </p:nvSpPr>
        <p:spPr>
          <a:xfrm>
            <a:off x="2609978" y="2217552"/>
            <a:ext cx="1087133" cy="7116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>
                <a:solidFill>
                  <a:schemeClr val="bg1"/>
                </a:solidFill>
              </a:rPr>
              <a:t>c</a:t>
            </a:r>
            <a:r>
              <a:rPr lang="es-ES_tradnl" sz="800" dirty="0" smtClean="0">
                <a:solidFill>
                  <a:schemeClr val="bg1"/>
                </a:solidFill>
              </a:rPr>
              <a:t>iclo reproductor femenino (ciclo menstrual)</a:t>
            </a:r>
            <a:endParaRPr lang="es-ES" sz="800" dirty="0">
              <a:solidFill>
                <a:schemeClr val="bg1"/>
              </a:solidFill>
            </a:endParaRPr>
          </a:p>
        </p:txBody>
      </p:sp>
      <p:cxnSp>
        <p:nvCxnSpPr>
          <p:cNvPr id="208" name="Conector angular 44"/>
          <p:cNvCxnSpPr>
            <a:stCxn id="5" idx="2"/>
            <a:endCxn id="195" idx="0"/>
          </p:cNvCxnSpPr>
          <p:nvPr/>
        </p:nvCxnSpPr>
        <p:spPr>
          <a:xfrm rot="16200000" flipH="1">
            <a:off x="3601731" y="337368"/>
            <a:ext cx="274121" cy="243982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Conector angular 44"/>
          <p:cNvCxnSpPr>
            <a:stCxn id="132" idx="2"/>
            <a:endCxn id="205" idx="0"/>
          </p:cNvCxnSpPr>
          <p:nvPr/>
        </p:nvCxnSpPr>
        <p:spPr>
          <a:xfrm rot="16200000" flipH="1">
            <a:off x="2876097" y="1940104"/>
            <a:ext cx="325058" cy="22983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0" name="Rectángulo 43"/>
          <p:cNvSpPr/>
          <p:nvPr/>
        </p:nvSpPr>
        <p:spPr>
          <a:xfrm>
            <a:off x="3789100" y="2220311"/>
            <a:ext cx="994567" cy="65785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s</a:t>
            </a:r>
            <a:r>
              <a:rPr lang="es-ES" sz="800" dirty="0" smtClean="0">
                <a:solidFill>
                  <a:schemeClr val="bg1"/>
                </a:solidFill>
              </a:rPr>
              <a:t>istema reproductor masculino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673" name="Rectángulo 142"/>
          <p:cNvSpPr/>
          <p:nvPr/>
        </p:nvSpPr>
        <p:spPr>
          <a:xfrm>
            <a:off x="1054483" y="3613506"/>
            <a:ext cx="846031" cy="6153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i</a:t>
            </a:r>
            <a:r>
              <a:rPr lang="es-ES_tradnl" sz="700" dirty="0" smtClean="0">
                <a:solidFill>
                  <a:schemeClr val="tx1"/>
                </a:solidFill>
              </a:rPr>
              <a:t>nseminación </a:t>
            </a:r>
            <a:r>
              <a:rPr lang="es-ES_tradnl" sz="700" dirty="0">
                <a:solidFill>
                  <a:schemeClr val="tx1"/>
                </a:solidFill>
              </a:rPr>
              <a:t>artificial</a:t>
            </a:r>
          </a:p>
          <a:p>
            <a:pPr marL="171450" indent="-171450">
              <a:buFont typeface="Arial"/>
              <a:buChar char="•"/>
            </a:pPr>
            <a:r>
              <a:rPr lang="es-ES_tradnl" sz="700" dirty="0" smtClean="0">
                <a:solidFill>
                  <a:schemeClr val="tx1"/>
                </a:solidFill>
              </a:rPr>
              <a:t>fecundación </a:t>
            </a:r>
            <a:r>
              <a:rPr lang="es-ES_tradnl" sz="700" i="1" dirty="0">
                <a:solidFill>
                  <a:schemeClr val="tx1"/>
                </a:solidFill>
              </a:rPr>
              <a:t>in vitro</a:t>
            </a:r>
            <a:endParaRPr lang="es-ES" sz="700" i="1" dirty="0">
              <a:solidFill>
                <a:schemeClr val="tx1"/>
              </a:solidFill>
            </a:endParaRPr>
          </a:p>
        </p:txBody>
      </p:sp>
      <p:cxnSp>
        <p:nvCxnSpPr>
          <p:cNvPr id="237" name="Conector angular 44"/>
          <p:cNvCxnSpPr>
            <a:stCxn id="195" idx="2"/>
            <a:endCxn id="600" idx="0"/>
          </p:cNvCxnSpPr>
          <p:nvPr/>
        </p:nvCxnSpPr>
        <p:spPr>
          <a:xfrm rot="5400000">
            <a:off x="4459589" y="1721194"/>
            <a:ext cx="325913" cy="67232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ectángulo 43"/>
          <p:cNvSpPr/>
          <p:nvPr/>
        </p:nvSpPr>
        <p:spPr>
          <a:xfrm>
            <a:off x="970934" y="2229221"/>
            <a:ext cx="535873" cy="3175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>
                <a:solidFill>
                  <a:schemeClr val="bg1"/>
                </a:solidFill>
              </a:rPr>
              <a:t>a</a:t>
            </a:r>
            <a:r>
              <a:rPr lang="es-ES_tradnl" sz="800" dirty="0" smtClean="0">
                <a:solidFill>
                  <a:schemeClr val="bg1"/>
                </a:solidFill>
              </a:rPr>
              <a:t>sistida</a:t>
            </a:r>
            <a:endParaRPr lang="es-ES" sz="800" dirty="0">
              <a:solidFill>
                <a:schemeClr val="bg1"/>
              </a:solidFill>
            </a:endParaRPr>
          </a:p>
        </p:txBody>
      </p:sp>
      <p:cxnSp>
        <p:nvCxnSpPr>
          <p:cNvPr id="131" name="Conector angular 30"/>
          <p:cNvCxnSpPr>
            <a:stCxn id="128" idx="2"/>
            <a:endCxn id="169" idx="0"/>
          </p:cNvCxnSpPr>
          <p:nvPr/>
        </p:nvCxnSpPr>
        <p:spPr>
          <a:xfrm flipH="1">
            <a:off x="1237984" y="2546736"/>
            <a:ext cx="887" cy="57273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CuadroTexto 18"/>
          <p:cNvSpPr txBox="1"/>
          <p:nvPr/>
        </p:nvSpPr>
        <p:spPr>
          <a:xfrm>
            <a:off x="2409101" y="1692439"/>
            <a:ext cx="1029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/>
              <a:t>d</a:t>
            </a:r>
            <a:r>
              <a:rPr lang="en-US" sz="700" dirty="0" err="1" smtClean="0"/>
              <a:t>ependiente</a:t>
            </a:r>
            <a:r>
              <a:rPr lang="en-US" sz="700" dirty="0" smtClean="0"/>
              <a:t> de</a:t>
            </a:r>
            <a:endParaRPr lang="es-ES" sz="700" dirty="0"/>
          </a:p>
        </p:txBody>
      </p:sp>
      <p:cxnSp>
        <p:nvCxnSpPr>
          <p:cNvPr id="137" name="Conector angular 44"/>
          <p:cNvCxnSpPr>
            <a:endCxn id="128" idx="0"/>
          </p:cNvCxnSpPr>
          <p:nvPr/>
        </p:nvCxnSpPr>
        <p:spPr>
          <a:xfrm>
            <a:off x="990474" y="2023692"/>
            <a:ext cx="248397" cy="2055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CuadroTexto 18"/>
          <p:cNvSpPr txBox="1"/>
          <p:nvPr/>
        </p:nvSpPr>
        <p:spPr>
          <a:xfrm>
            <a:off x="540862" y="3119468"/>
            <a:ext cx="13942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 smtClean="0"/>
              <a:t>mediante</a:t>
            </a:r>
            <a:endParaRPr lang="es-ES" sz="700" dirty="0"/>
          </a:p>
        </p:txBody>
      </p:sp>
      <p:cxnSp>
        <p:nvCxnSpPr>
          <p:cNvPr id="171" name="Conector angular 44"/>
          <p:cNvCxnSpPr>
            <a:stCxn id="169" idx="2"/>
            <a:endCxn id="673" idx="0"/>
          </p:cNvCxnSpPr>
          <p:nvPr/>
        </p:nvCxnSpPr>
        <p:spPr>
          <a:xfrm rot="16200000" flipH="1">
            <a:off x="1210750" y="3346756"/>
            <a:ext cx="293983" cy="23951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" name="Rectángulo 142"/>
          <p:cNvSpPr/>
          <p:nvPr/>
        </p:nvSpPr>
        <p:spPr>
          <a:xfrm>
            <a:off x="3291759" y="3592984"/>
            <a:ext cx="688432" cy="412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</a:rPr>
              <a:t>h</a:t>
            </a:r>
            <a:r>
              <a:rPr lang="es-ES" sz="700" dirty="0" smtClean="0">
                <a:solidFill>
                  <a:schemeClr val="tx1"/>
                </a:solidFill>
              </a:rPr>
              <a:t>ormonas</a:t>
            </a:r>
            <a:endParaRPr lang="es-ES" sz="700" dirty="0">
              <a:solidFill>
                <a:schemeClr val="tx1"/>
              </a:solidFill>
            </a:endParaRPr>
          </a:p>
        </p:txBody>
      </p:sp>
      <p:cxnSp>
        <p:nvCxnSpPr>
          <p:cNvPr id="219" name="Conector angular 44"/>
          <p:cNvCxnSpPr>
            <a:stCxn id="350" idx="2"/>
            <a:endCxn id="218" idx="0"/>
          </p:cNvCxnSpPr>
          <p:nvPr/>
        </p:nvCxnSpPr>
        <p:spPr>
          <a:xfrm>
            <a:off x="3634430" y="3346578"/>
            <a:ext cx="1545" cy="24640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1" name="CuadroTexto 18"/>
          <p:cNvSpPr txBox="1"/>
          <p:nvPr/>
        </p:nvSpPr>
        <p:spPr>
          <a:xfrm>
            <a:off x="1834517" y="679990"/>
            <a:ext cx="13579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/>
              <a:t>es una forma de</a:t>
            </a:r>
            <a:endParaRPr lang="es-ES" sz="700" dirty="0"/>
          </a:p>
        </p:txBody>
      </p:sp>
      <p:cxnSp>
        <p:nvCxnSpPr>
          <p:cNvPr id="369" name="Conector angular 44"/>
          <p:cNvCxnSpPr>
            <a:stCxn id="4" idx="2"/>
            <a:endCxn id="361" idx="0"/>
          </p:cNvCxnSpPr>
          <p:nvPr/>
        </p:nvCxnSpPr>
        <p:spPr>
          <a:xfrm rot="5400000">
            <a:off x="3554905" y="-509837"/>
            <a:ext cx="148402" cy="2231253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Rectángulo 43"/>
          <p:cNvSpPr/>
          <p:nvPr/>
        </p:nvSpPr>
        <p:spPr>
          <a:xfrm>
            <a:off x="1573692" y="2220537"/>
            <a:ext cx="961382" cy="7429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>
                <a:solidFill>
                  <a:schemeClr val="bg1"/>
                </a:solidFill>
              </a:rPr>
              <a:t>p</a:t>
            </a:r>
            <a:r>
              <a:rPr lang="es-ES_tradnl" sz="800" dirty="0" smtClean="0">
                <a:solidFill>
                  <a:schemeClr val="bg1"/>
                </a:solidFill>
              </a:rPr>
              <a:t>roducción y liberación de gametos masculinos</a:t>
            </a:r>
            <a:endParaRPr lang="es-ES_tradnl" sz="800" dirty="0">
              <a:solidFill>
                <a:schemeClr val="bg1"/>
              </a:solidFill>
            </a:endParaRPr>
          </a:p>
        </p:txBody>
      </p:sp>
      <p:cxnSp>
        <p:nvCxnSpPr>
          <p:cNvPr id="262" name="Conector angular 44"/>
          <p:cNvCxnSpPr>
            <a:stCxn id="177" idx="0"/>
          </p:cNvCxnSpPr>
          <p:nvPr/>
        </p:nvCxnSpPr>
        <p:spPr>
          <a:xfrm rot="5400000" flipH="1" flipV="1">
            <a:off x="2406484" y="1702922"/>
            <a:ext cx="165515" cy="86971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0" name="CuadroTexto 18"/>
          <p:cNvSpPr txBox="1"/>
          <p:nvPr/>
        </p:nvSpPr>
        <p:spPr>
          <a:xfrm>
            <a:off x="2352345" y="3120077"/>
            <a:ext cx="10424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/>
              <a:t>incluye</a:t>
            </a:r>
            <a:endParaRPr lang="es-ES" sz="700" dirty="0"/>
          </a:p>
        </p:txBody>
      </p:sp>
      <p:cxnSp>
        <p:nvCxnSpPr>
          <p:cNvPr id="362" name="Conector angular 44"/>
          <p:cNvCxnSpPr>
            <a:stCxn id="205" idx="2"/>
            <a:endCxn id="360" idx="0"/>
          </p:cNvCxnSpPr>
          <p:nvPr/>
        </p:nvCxnSpPr>
        <p:spPr>
          <a:xfrm rot="5400000">
            <a:off x="2918122" y="2884654"/>
            <a:ext cx="190876" cy="27997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3" name="CuadroTexto 18"/>
          <p:cNvSpPr txBox="1"/>
          <p:nvPr/>
        </p:nvSpPr>
        <p:spPr>
          <a:xfrm>
            <a:off x="6811201" y="709290"/>
            <a:ext cx="11641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/>
              <a:t>se relaciona con la</a:t>
            </a:r>
            <a:endParaRPr lang="es-ES" sz="700" dirty="0"/>
          </a:p>
        </p:txBody>
      </p:sp>
      <p:sp>
        <p:nvSpPr>
          <p:cNvPr id="472" name="CuadroTexto 18"/>
          <p:cNvSpPr txBox="1"/>
          <p:nvPr/>
        </p:nvSpPr>
        <p:spPr>
          <a:xfrm>
            <a:off x="283857" y="3142003"/>
            <a:ext cx="7344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 smtClean="0"/>
              <a:t>incluye</a:t>
            </a:r>
            <a:endParaRPr lang="es-ES" sz="700" dirty="0"/>
          </a:p>
        </p:txBody>
      </p:sp>
      <p:cxnSp>
        <p:nvCxnSpPr>
          <p:cNvPr id="473" name="Conector angular 44"/>
          <p:cNvCxnSpPr>
            <a:stCxn id="126" idx="2"/>
            <a:endCxn id="472" idx="0"/>
          </p:cNvCxnSpPr>
          <p:nvPr/>
        </p:nvCxnSpPr>
        <p:spPr>
          <a:xfrm flipH="1">
            <a:off x="651096" y="2526906"/>
            <a:ext cx="788" cy="61509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5" name="Rectángulo 71"/>
          <p:cNvSpPr/>
          <p:nvPr/>
        </p:nvSpPr>
        <p:spPr>
          <a:xfrm>
            <a:off x="88810" y="3613387"/>
            <a:ext cx="888089" cy="6581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 smtClean="0"/>
              <a:t> </a:t>
            </a:r>
            <a:r>
              <a:rPr lang="es-ES_tradnl" sz="700" dirty="0"/>
              <a:t>f</a:t>
            </a:r>
            <a:r>
              <a:rPr lang="es-ES_tradnl" sz="700" dirty="0" smtClean="0"/>
              <a:t>ecundación</a:t>
            </a:r>
            <a:endParaRPr lang="es-ES_tradnl" sz="700" dirty="0"/>
          </a:p>
          <a:p>
            <a:pPr marL="171450" indent="-171450">
              <a:buFont typeface="Arial"/>
              <a:buChar char="•"/>
            </a:pPr>
            <a:r>
              <a:rPr lang="es-ES_tradnl" sz="700" dirty="0" smtClean="0"/>
              <a:t> </a:t>
            </a:r>
            <a:r>
              <a:rPr lang="es-ES_tradnl" sz="700" dirty="0"/>
              <a:t>i</a:t>
            </a:r>
            <a:r>
              <a:rPr lang="es-ES_tradnl" sz="700" dirty="0" smtClean="0"/>
              <a:t>mplantación</a:t>
            </a:r>
            <a:endParaRPr lang="es-ES_tradnl" sz="700" dirty="0"/>
          </a:p>
          <a:p>
            <a:pPr marL="171450" indent="-171450">
              <a:buFont typeface="Arial"/>
              <a:buChar char="•"/>
            </a:pPr>
            <a:r>
              <a:rPr lang="es-ES_tradnl" sz="700" dirty="0" smtClean="0"/>
              <a:t> </a:t>
            </a:r>
            <a:r>
              <a:rPr lang="es-ES_tradnl" sz="700" dirty="0"/>
              <a:t>e</a:t>
            </a:r>
            <a:r>
              <a:rPr lang="es-ES_tradnl" sz="700" dirty="0" smtClean="0"/>
              <a:t>mbarazo</a:t>
            </a:r>
            <a:endParaRPr lang="es-ES_tradnl" sz="700" dirty="0"/>
          </a:p>
          <a:p>
            <a:pPr marL="171450" indent="-171450">
              <a:buFont typeface="Arial"/>
              <a:buChar char="•"/>
            </a:pPr>
            <a:r>
              <a:rPr lang="es-ES_tradnl" sz="700" dirty="0" smtClean="0"/>
              <a:t> </a:t>
            </a:r>
            <a:r>
              <a:rPr lang="es-ES_tradnl" sz="700" dirty="0"/>
              <a:t>p</a:t>
            </a:r>
            <a:r>
              <a:rPr lang="es-ES_tradnl" sz="700" dirty="0" smtClean="0"/>
              <a:t>arto</a:t>
            </a:r>
            <a:endParaRPr lang="es-ES_tradnl" sz="700" dirty="0"/>
          </a:p>
        </p:txBody>
      </p:sp>
      <p:cxnSp>
        <p:nvCxnSpPr>
          <p:cNvPr id="476" name="Conector angular 44"/>
          <p:cNvCxnSpPr>
            <a:stCxn id="472" idx="2"/>
            <a:endCxn id="475" idx="0"/>
          </p:cNvCxnSpPr>
          <p:nvPr/>
        </p:nvCxnSpPr>
        <p:spPr>
          <a:xfrm rot="5400000">
            <a:off x="456312" y="3418602"/>
            <a:ext cx="271329" cy="11824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ectángulo 142"/>
          <p:cNvSpPr/>
          <p:nvPr/>
        </p:nvSpPr>
        <p:spPr>
          <a:xfrm>
            <a:off x="4345098" y="5869540"/>
            <a:ext cx="776447" cy="656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700" dirty="0"/>
              <a:t>g</a:t>
            </a:r>
            <a:r>
              <a:rPr lang="es-ES_tradnl" sz="700" dirty="0" smtClean="0"/>
              <a:t>ametos </a:t>
            </a:r>
            <a:r>
              <a:rPr lang="es-ES_tradnl" sz="700" dirty="0"/>
              <a:t>sexuales masculinos: </a:t>
            </a:r>
            <a:r>
              <a:rPr lang="es-ES_tradnl" sz="700" dirty="0" err="1" smtClean="0"/>
              <a:t>espermato</a:t>
            </a:r>
            <a:r>
              <a:rPr lang="es-ES_tradnl" sz="700" dirty="0" smtClean="0"/>
              <a:t>-</a:t>
            </a:r>
          </a:p>
          <a:p>
            <a:pPr algn="ctr"/>
            <a:r>
              <a:rPr lang="es-ES_tradnl" sz="700" dirty="0" err="1" smtClean="0"/>
              <a:t>zoides</a:t>
            </a:r>
            <a:r>
              <a:rPr lang="es-ES_tradnl" sz="700" dirty="0" smtClean="0"/>
              <a:t> </a:t>
            </a:r>
            <a:endParaRPr lang="es-ES" sz="700" dirty="0">
              <a:solidFill>
                <a:schemeClr val="tx1"/>
              </a:solidFill>
            </a:endParaRPr>
          </a:p>
        </p:txBody>
      </p:sp>
      <p:cxnSp>
        <p:nvCxnSpPr>
          <p:cNvPr id="145" name="Conector angular 44"/>
          <p:cNvCxnSpPr>
            <a:stCxn id="449" idx="2"/>
            <a:endCxn id="143" idx="0"/>
          </p:cNvCxnSpPr>
          <p:nvPr/>
        </p:nvCxnSpPr>
        <p:spPr>
          <a:xfrm flipH="1">
            <a:off x="4733322" y="5676608"/>
            <a:ext cx="3855" cy="19293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2" name="Rectángulo 142"/>
          <p:cNvSpPr/>
          <p:nvPr/>
        </p:nvSpPr>
        <p:spPr>
          <a:xfrm>
            <a:off x="4046521" y="3596620"/>
            <a:ext cx="1016802" cy="159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e</a:t>
            </a:r>
            <a:r>
              <a:rPr lang="es-ES_tradnl" sz="700" dirty="0" smtClean="0">
                <a:solidFill>
                  <a:schemeClr val="tx1"/>
                </a:solidFill>
              </a:rPr>
              <a:t>scroto</a:t>
            </a:r>
            <a:endParaRPr lang="es-ES_tradnl" sz="700" dirty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p</a:t>
            </a:r>
            <a:r>
              <a:rPr lang="es-ES_tradnl" sz="700" dirty="0" smtClean="0">
                <a:solidFill>
                  <a:schemeClr val="tx1"/>
                </a:solidFill>
              </a:rPr>
              <a:t>ene</a:t>
            </a:r>
            <a:endParaRPr lang="es-ES_tradnl" sz="700" dirty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e</a:t>
            </a:r>
            <a:r>
              <a:rPr lang="es-ES_tradnl" sz="700" dirty="0" smtClean="0">
                <a:solidFill>
                  <a:schemeClr val="tx1"/>
                </a:solidFill>
              </a:rPr>
              <a:t>pidídimo</a:t>
            </a:r>
            <a:endParaRPr lang="es-ES_tradnl" sz="700" dirty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c</a:t>
            </a:r>
            <a:r>
              <a:rPr lang="es-ES_tradnl" sz="700" dirty="0" smtClean="0">
                <a:solidFill>
                  <a:schemeClr val="tx1"/>
                </a:solidFill>
              </a:rPr>
              <a:t>onducto </a:t>
            </a:r>
            <a:r>
              <a:rPr lang="es-ES_tradnl" sz="700" dirty="0">
                <a:solidFill>
                  <a:schemeClr val="tx1"/>
                </a:solidFill>
              </a:rPr>
              <a:t>deferente</a:t>
            </a:r>
          </a:p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c</a:t>
            </a:r>
            <a:r>
              <a:rPr lang="es-ES_tradnl" sz="700" dirty="0" smtClean="0">
                <a:solidFill>
                  <a:schemeClr val="tx1"/>
                </a:solidFill>
              </a:rPr>
              <a:t>onductos </a:t>
            </a:r>
            <a:r>
              <a:rPr lang="es-ES_tradnl" sz="700" dirty="0">
                <a:solidFill>
                  <a:schemeClr val="tx1"/>
                </a:solidFill>
              </a:rPr>
              <a:t>eyaculadores</a:t>
            </a:r>
          </a:p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u</a:t>
            </a:r>
            <a:r>
              <a:rPr lang="es-ES_tradnl" sz="700" dirty="0" smtClean="0">
                <a:solidFill>
                  <a:schemeClr val="tx1"/>
                </a:solidFill>
              </a:rPr>
              <a:t>retra</a:t>
            </a:r>
            <a:endParaRPr lang="es-ES_tradnl" sz="700" dirty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v</a:t>
            </a:r>
            <a:r>
              <a:rPr lang="es-ES_tradnl" sz="700" dirty="0" smtClean="0">
                <a:solidFill>
                  <a:schemeClr val="tx1"/>
                </a:solidFill>
              </a:rPr>
              <a:t>esículas </a:t>
            </a:r>
            <a:r>
              <a:rPr lang="es-ES_tradnl" sz="700" dirty="0">
                <a:solidFill>
                  <a:schemeClr val="tx1"/>
                </a:solidFill>
              </a:rPr>
              <a:t>seminales</a:t>
            </a:r>
          </a:p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p</a:t>
            </a:r>
            <a:r>
              <a:rPr lang="es-ES_tradnl" sz="700" dirty="0" smtClean="0">
                <a:solidFill>
                  <a:schemeClr val="tx1"/>
                </a:solidFill>
              </a:rPr>
              <a:t>róstata</a:t>
            </a:r>
            <a:endParaRPr lang="es-ES_tradnl" sz="700" dirty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700" dirty="0" smtClean="0">
                <a:solidFill>
                  <a:schemeClr val="tx1"/>
                </a:solidFill>
              </a:rPr>
              <a:t>glándulas </a:t>
            </a:r>
            <a:r>
              <a:rPr lang="es-ES_tradnl" sz="700" dirty="0" err="1" smtClean="0">
                <a:solidFill>
                  <a:schemeClr val="tx1"/>
                </a:solidFill>
              </a:rPr>
              <a:t>bulbouretrales</a:t>
            </a:r>
            <a:endParaRPr lang="es-ES_tradnl" sz="700" dirty="0">
              <a:solidFill>
                <a:schemeClr val="tx1"/>
              </a:solidFill>
            </a:endParaRPr>
          </a:p>
        </p:txBody>
      </p:sp>
      <p:sp>
        <p:nvSpPr>
          <p:cNvPr id="223" name="Rectángulo 142"/>
          <p:cNvSpPr/>
          <p:nvPr/>
        </p:nvSpPr>
        <p:spPr>
          <a:xfrm>
            <a:off x="2562126" y="3603242"/>
            <a:ext cx="629995" cy="412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700" dirty="0">
                <a:solidFill>
                  <a:schemeClr val="tx1"/>
                </a:solidFill>
              </a:rPr>
              <a:t>f</a:t>
            </a:r>
            <a:r>
              <a:rPr lang="es-ES_tradnl" sz="700" dirty="0" smtClean="0">
                <a:solidFill>
                  <a:schemeClr val="tx1"/>
                </a:solidFill>
              </a:rPr>
              <a:t>ases</a:t>
            </a:r>
            <a:endParaRPr lang="es-ES" sz="700" dirty="0">
              <a:solidFill>
                <a:schemeClr val="tx1"/>
              </a:solidFill>
            </a:endParaRPr>
          </a:p>
        </p:txBody>
      </p:sp>
      <p:sp>
        <p:nvSpPr>
          <p:cNvPr id="264" name="CuadroTexto 18"/>
          <p:cNvSpPr txBox="1"/>
          <p:nvPr/>
        </p:nvSpPr>
        <p:spPr>
          <a:xfrm>
            <a:off x="3675820" y="3149566"/>
            <a:ext cx="12322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/>
              <a:t>compuesto por</a:t>
            </a:r>
            <a:endParaRPr lang="es-ES" sz="700" dirty="0"/>
          </a:p>
        </p:txBody>
      </p:sp>
      <p:cxnSp>
        <p:nvCxnSpPr>
          <p:cNvPr id="265" name="Conector angular 44"/>
          <p:cNvCxnSpPr>
            <a:stCxn id="264" idx="0"/>
            <a:endCxn id="600" idx="2"/>
          </p:cNvCxnSpPr>
          <p:nvPr/>
        </p:nvCxnSpPr>
        <p:spPr>
          <a:xfrm flipH="1" flipV="1">
            <a:off x="4286384" y="2878168"/>
            <a:ext cx="5583" cy="27139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Conector angular 44"/>
          <p:cNvCxnSpPr>
            <a:stCxn id="222" idx="0"/>
            <a:endCxn id="264" idx="2"/>
          </p:cNvCxnSpPr>
          <p:nvPr/>
        </p:nvCxnSpPr>
        <p:spPr>
          <a:xfrm rot="16200000" flipV="1">
            <a:off x="4299946" y="3341643"/>
            <a:ext cx="246999" cy="26295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Conector angular 44"/>
          <p:cNvCxnSpPr>
            <a:stCxn id="360" idx="2"/>
            <a:endCxn id="223" idx="0"/>
          </p:cNvCxnSpPr>
          <p:nvPr/>
        </p:nvCxnSpPr>
        <p:spPr>
          <a:xfrm>
            <a:off x="2873574" y="3320132"/>
            <a:ext cx="3550" cy="28311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6" name="Rectángulo 142"/>
          <p:cNvSpPr/>
          <p:nvPr/>
        </p:nvSpPr>
        <p:spPr>
          <a:xfrm>
            <a:off x="1722741" y="4280154"/>
            <a:ext cx="1030340" cy="8616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l</a:t>
            </a:r>
            <a:r>
              <a:rPr lang="es-ES_tradnl" sz="700" dirty="0" smtClean="0">
                <a:solidFill>
                  <a:schemeClr val="tx1"/>
                </a:solidFill>
              </a:rPr>
              <a:t>a </a:t>
            </a:r>
            <a:r>
              <a:rPr lang="es-ES_tradnl" sz="700" dirty="0">
                <a:solidFill>
                  <a:schemeClr val="tx1"/>
                </a:solidFill>
              </a:rPr>
              <a:t>producción de espermatozoides es constante</a:t>
            </a:r>
          </a:p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l</a:t>
            </a:r>
            <a:r>
              <a:rPr lang="es-ES_tradnl" sz="700" dirty="0" smtClean="0">
                <a:solidFill>
                  <a:schemeClr val="tx1"/>
                </a:solidFill>
              </a:rPr>
              <a:t>a </a:t>
            </a:r>
            <a:r>
              <a:rPr lang="es-ES_tradnl" sz="700" dirty="0">
                <a:solidFill>
                  <a:schemeClr val="tx1"/>
                </a:solidFill>
              </a:rPr>
              <a:t>eyaculación es periódica</a:t>
            </a:r>
            <a:endParaRPr lang="es-ES" sz="700" dirty="0">
              <a:solidFill>
                <a:schemeClr val="tx1"/>
              </a:solidFill>
            </a:endParaRPr>
          </a:p>
        </p:txBody>
      </p:sp>
      <p:cxnSp>
        <p:nvCxnSpPr>
          <p:cNvPr id="327" name="Conector angular 30"/>
          <p:cNvCxnSpPr>
            <a:stCxn id="177" idx="2"/>
            <a:endCxn id="328" idx="0"/>
          </p:cNvCxnSpPr>
          <p:nvPr/>
        </p:nvCxnSpPr>
        <p:spPr>
          <a:xfrm flipH="1">
            <a:off x="2051462" y="2963477"/>
            <a:ext cx="2921" cy="13389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8" name="CuadroTexto 18"/>
          <p:cNvSpPr txBox="1"/>
          <p:nvPr/>
        </p:nvSpPr>
        <p:spPr>
          <a:xfrm>
            <a:off x="1354340" y="3097369"/>
            <a:ext cx="13942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e</a:t>
            </a:r>
            <a:r>
              <a:rPr lang="en-US" sz="700" dirty="0" smtClean="0"/>
              <a:t>n </a:t>
            </a:r>
            <a:r>
              <a:rPr lang="en-US" sz="700" dirty="0" err="1" smtClean="0"/>
              <a:t>donde</a:t>
            </a:r>
            <a:endParaRPr lang="es-ES" sz="700" dirty="0"/>
          </a:p>
        </p:txBody>
      </p:sp>
      <p:cxnSp>
        <p:nvCxnSpPr>
          <p:cNvPr id="329" name="Conector angular 44"/>
          <p:cNvCxnSpPr>
            <a:stCxn id="328" idx="2"/>
            <a:endCxn id="326" idx="0"/>
          </p:cNvCxnSpPr>
          <p:nvPr/>
        </p:nvCxnSpPr>
        <p:spPr>
          <a:xfrm rot="16200000" flipH="1">
            <a:off x="1653321" y="3695564"/>
            <a:ext cx="982730" cy="186449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0" name="CuadroTexto 18"/>
          <p:cNvSpPr txBox="1"/>
          <p:nvPr/>
        </p:nvSpPr>
        <p:spPr>
          <a:xfrm>
            <a:off x="3113201" y="3146523"/>
            <a:ext cx="10424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/>
              <a:t>regulado por</a:t>
            </a:r>
            <a:endParaRPr lang="es-ES" sz="700" dirty="0"/>
          </a:p>
        </p:txBody>
      </p:sp>
      <p:cxnSp>
        <p:nvCxnSpPr>
          <p:cNvPr id="382" name="Conector angular 44"/>
          <p:cNvCxnSpPr>
            <a:stCxn id="350" idx="0"/>
          </p:cNvCxnSpPr>
          <p:nvPr/>
        </p:nvCxnSpPr>
        <p:spPr>
          <a:xfrm rot="16200000" flipV="1">
            <a:off x="3333224" y="2845317"/>
            <a:ext cx="121527" cy="48088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4" name="Rectángulo 143"/>
          <p:cNvSpPr/>
          <p:nvPr/>
        </p:nvSpPr>
        <p:spPr>
          <a:xfrm>
            <a:off x="1771042" y="5287044"/>
            <a:ext cx="1161856" cy="633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700" dirty="0"/>
              <a:t>m</a:t>
            </a:r>
            <a:r>
              <a:rPr lang="es-ES_tradnl" sz="700" dirty="0" smtClean="0"/>
              <a:t>enstruación</a:t>
            </a:r>
            <a:endParaRPr lang="es-ES_tradnl" sz="700" dirty="0"/>
          </a:p>
          <a:p>
            <a:pPr marL="171450" indent="-171450">
              <a:buFont typeface="Arial"/>
              <a:buChar char="•"/>
            </a:pPr>
            <a:r>
              <a:rPr lang="es-ES_tradnl" sz="700" dirty="0" err="1"/>
              <a:t>p</a:t>
            </a:r>
            <a:r>
              <a:rPr lang="es-ES_tradnl" sz="700" dirty="0" err="1" smtClean="0"/>
              <a:t>reovulación</a:t>
            </a:r>
            <a:endParaRPr lang="es-ES_tradnl" sz="700" dirty="0"/>
          </a:p>
          <a:p>
            <a:pPr marL="171450" indent="-171450">
              <a:buFont typeface="Arial"/>
              <a:buChar char="•"/>
            </a:pPr>
            <a:r>
              <a:rPr lang="es-ES_tradnl" sz="700" dirty="0"/>
              <a:t>o</a:t>
            </a:r>
            <a:r>
              <a:rPr lang="es-ES_tradnl" sz="700" dirty="0" smtClean="0"/>
              <a:t>vulación</a:t>
            </a:r>
            <a:endParaRPr lang="es-ES_tradnl" sz="700" dirty="0"/>
          </a:p>
          <a:p>
            <a:pPr marL="171450" indent="-171450">
              <a:buFont typeface="Arial"/>
              <a:buChar char="•"/>
            </a:pPr>
            <a:r>
              <a:rPr lang="es-ES_tradnl" sz="700" dirty="0" err="1"/>
              <a:t>p</a:t>
            </a:r>
            <a:r>
              <a:rPr lang="es-ES_tradnl" sz="700" dirty="0" err="1" smtClean="0"/>
              <a:t>ostovulación</a:t>
            </a:r>
            <a:endParaRPr lang="es-ES" sz="700" dirty="0" smtClean="0">
              <a:solidFill>
                <a:schemeClr val="tx1"/>
              </a:solidFill>
            </a:endParaRPr>
          </a:p>
        </p:txBody>
      </p:sp>
      <p:cxnSp>
        <p:nvCxnSpPr>
          <p:cNvPr id="385" name="Conector angular 44"/>
          <p:cNvCxnSpPr>
            <a:stCxn id="386" idx="2"/>
            <a:endCxn id="384" idx="0"/>
          </p:cNvCxnSpPr>
          <p:nvPr/>
        </p:nvCxnSpPr>
        <p:spPr>
          <a:xfrm rot="5400000">
            <a:off x="2168016" y="4580062"/>
            <a:ext cx="890936" cy="523028"/>
          </a:xfrm>
          <a:prstGeom prst="bentConnector3">
            <a:avLst>
              <a:gd name="adj1" fmla="val 88969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6" name="CuadroTexto 18"/>
          <p:cNvSpPr txBox="1"/>
          <p:nvPr/>
        </p:nvSpPr>
        <p:spPr>
          <a:xfrm>
            <a:off x="2353769" y="4196053"/>
            <a:ext cx="10424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/>
              <a:t>son</a:t>
            </a:r>
            <a:endParaRPr lang="es-ES" sz="700" dirty="0"/>
          </a:p>
        </p:txBody>
      </p:sp>
      <p:cxnSp>
        <p:nvCxnSpPr>
          <p:cNvPr id="387" name="Conector angular 44"/>
          <p:cNvCxnSpPr>
            <a:stCxn id="223" idx="2"/>
            <a:endCxn id="386" idx="0"/>
          </p:cNvCxnSpPr>
          <p:nvPr/>
        </p:nvCxnSpPr>
        <p:spPr>
          <a:xfrm flipH="1">
            <a:off x="2874998" y="4015292"/>
            <a:ext cx="2126" cy="18076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8" name="Rectángulo 143"/>
          <p:cNvSpPr/>
          <p:nvPr/>
        </p:nvSpPr>
        <p:spPr>
          <a:xfrm>
            <a:off x="3060714" y="5270457"/>
            <a:ext cx="1161856" cy="792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700" dirty="0" err="1" smtClean="0"/>
              <a:t>GnRH</a:t>
            </a:r>
            <a:endParaRPr lang="es-ES_tradnl" sz="700" dirty="0"/>
          </a:p>
          <a:p>
            <a:pPr marL="171450" indent="-171450">
              <a:buFont typeface="Arial"/>
              <a:buChar char="•"/>
            </a:pPr>
            <a:r>
              <a:rPr lang="es-ES_tradnl" sz="700" dirty="0" smtClean="0"/>
              <a:t>LH</a:t>
            </a:r>
            <a:endParaRPr lang="es-ES_tradnl" sz="700" dirty="0"/>
          </a:p>
          <a:p>
            <a:pPr marL="171450" indent="-171450">
              <a:buFont typeface="Arial"/>
              <a:buChar char="•"/>
            </a:pPr>
            <a:r>
              <a:rPr lang="es-ES_tradnl" sz="700" dirty="0" smtClean="0"/>
              <a:t>FSH</a:t>
            </a:r>
            <a:endParaRPr lang="es-ES_tradnl" sz="700" dirty="0"/>
          </a:p>
          <a:p>
            <a:pPr marL="171450" indent="-171450">
              <a:buFont typeface="Arial"/>
              <a:buChar char="•"/>
            </a:pPr>
            <a:r>
              <a:rPr lang="es-ES_tradnl" sz="700" dirty="0"/>
              <a:t>e</a:t>
            </a:r>
            <a:r>
              <a:rPr lang="es-ES_tradnl" sz="700" dirty="0" smtClean="0"/>
              <a:t>strógenos</a:t>
            </a:r>
            <a:endParaRPr lang="es-ES_tradnl" sz="700" dirty="0"/>
          </a:p>
          <a:p>
            <a:pPr marL="171450" indent="-171450">
              <a:buFont typeface="Arial"/>
              <a:buChar char="•"/>
            </a:pPr>
            <a:r>
              <a:rPr lang="es-ES_tradnl" sz="700" dirty="0"/>
              <a:t>p</a:t>
            </a:r>
            <a:r>
              <a:rPr lang="es-ES_tradnl" sz="700" dirty="0" smtClean="0"/>
              <a:t>rogesterona</a:t>
            </a:r>
            <a:endParaRPr lang="es-ES" sz="700" dirty="0" smtClean="0">
              <a:solidFill>
                <a:schemeClr val="tx1"/>
              </a:solidFill>
            </a:endParaRPr>
          </a:p>
        </p:txBody>
      </p:sp>
      <p:cxnSp>
        <p:nvCxnSpPr>
          <p:cNvPr id="389" name="Conector angular 44"/>
          <p:cNvCxnSpPr>
            <a:stCxn id="390" idx="2"/>
            <a:endCxn id="388" idx="0"/>
          </p:cNvCxnSpPr>
          <p:nvPr/>
        </p:nvCxnSpPr>
        <p:spPr>
          <a:xfrm>
            <a:off x="3640179" y="4388658"/>
            <a:ext cx="1463" cy="88179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0" name="CuadroTexto 18"/>
          <p:cNvSpPr txBox="1"/>
          <p:nvPr/>
        </p:nvSpPr>
        <p:spPr>
          <a:xfrm>
            <a:off x="3118950" y="4188603"/>
            <a:ext cx="10424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/>
              <a:t>son</a:t>
            </a:r>
            <a:endParaRPr lang="es-ES" sz="700" dirty="0"/>
          </a:p>
        </p:txBody>
      </p:sp>
      <p:cxnSp>
        <p:nvCxnSpPr>
          <p:cNvPr id="391" name="Conector angular 44"/>
          <p:cNvCxnSpPr>
            <a:stCxn id="218" idx="2"/>
            <a:endCxn id="390" idx="0"/>
          </p:cNvCxnSpPr>
          <p:nvPr/>
        </p:nvCxnSpPr>
        <p:spPr>
          <a:xfrm>
            <a:off x="3635975" y="4005034"/>
            <a:ext cx="4204" cy="18356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9" name="CuadroTexto 18"/>
          <p:cNvSpPr txBox="1"/>
          <p:nvPr/>
        </p:nvSpPr>
        <p:spPr>
          <a:xfrm>
            <a:off x="4121030" y="5476553"/>
            <a:ext cx="12322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/>
              <a:t>produce</a:t>
            </a:r>
            <a:endParaRPr lang="es-ES" sz="700" dirty="0"/>
          </a:p>
        </p:txBody>
      </p:sp>
      <p:cxnSp>
        <p:nvCxnSpPr>
          <p:cNvPr id="451" name="Conector angular 44"/>
          <p:cNvCxnSpPr>
            <a:stCxn id="222" idx="2"/>
            <a:endCxn id="449" idx="0"/>
          </p:cNvCxnSpPr>
          <p:nvPr/>
        </p:nvCxnSpPr>
        <p:spPr>
          <a:xfrm rot="16200000" flipH="1">
            <a:off x="4505332" y="5244707"/>
            <a:ext cx="281435" cy="18225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4" name="Rectángulo 43"/>
          <p:cNvSpPr/>
          <p:nvPr/>
        </p:nvSpPr>
        <p:spPr>
          <a:xfrm>
            <a:off x="4915166" y="2210151"/>
            <a:ext cx="940945" cy="65785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s</a:t>
            </a:r>
            <a:r>
              <a:rPr lang="es-ES" sz="800" dirty="0" smtClean="0">
                <a:solidFill>
                  <a:schemeClr val="bg1"/>
                </a:solidFill>
              </a:rPr>
              <a:t>istema reproductor femenino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545" name="Rectángulo 142"/>
          <p:cNvSpPr/>
          <p:nvPr/>
        </p:nvSpPr>
        <p:spPr>
          <a:xfrm>
            <a:off x="5443168" y="5863346"/>
            <a:ext cx="776447" cy="656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700" dirty="0"/>
              <a:t>g</a:t>
            </a:r>
            <a:r>
              <a:rPr lang="es-ES_tradnl" sz="700" dirty="0" smtClean="0"/>
              <a:t>ametos </a:t>
            </a:r>
            <a:r>
              <a:rPr lang="es-ES_tradnl" sz="700" dirty="0"/>
              <a:t>sexuales </a:t>
            </a:r>
            <a:r>
              <a:rPr lang="es-ES_tradnl" sz="700" dirty="0" smtClean="0"/>
              <a:t>femeninos: </a:t>
            </a:r>
          </a:p>
          <a:p>
            <a:pPr algn="ctr"/>
            <a:r>
              <a:rPr lang="es-ES_tradnl" sz="700" dirty="0" smtClean="0">
                <a:solidFill>
                  <a:schemeClr val="tx1"/>
                </a:solidFill>
              </a:rPr>
              <a:t>óvulos</a:t>
            </a:r>
            <a:endParaRPr lang="es-ES" sz="700" dirty="0">
              <a:solidFill>
                <a:schemeClr val="tx1"/>
              </a:solidFill>
            </a:endParaRPr>
          </a:p>
        </p:txBody>
      </p:sp>
      <p:cxnSp>
        <p:nvCxnSpPr>
          <p:cNvPr id="546" name="Conector angular 44"/>
          <p:cNvCxnSpPr>
            <a:stCxn id="552" idx="2"/>
            <a:endCxn id="545" idx="0"/>
          </p:cNvCxnSpPr>
          <p:nvPr/>
        </p:nvCxnSpPr>
        <p:spPr>
          <a:xfrm flipH="1">
            <a:off x="5831392" y="5690734"/>
            <a:ext cx="3855" cy="17261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7" name="Rectángulo 142"/>
          <p:cNvSpPr/>
          <p:nvPr/>
        </p:nvSpPr>
        <p:spPr>
          <a:xfrm>
            <a:off x="5123755" y="3588397"/>
            <a:ext cx="1016802" cy="11684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v</a:t>
            </a:r>
            <a:r>
              <a:rPr lang="es-ES_tradnl" sz="700" dirty="0" smtClean="0">
                <a:solidFill>
                  <a:schemeClr val="tx1"/>
                </a:solidFill>
              </a:rPr>
              <a:t>ulva</a:t>
            </a:r>
            <a:endParaRPr lang="es-ES_tradnl" sz="700" dirty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m</a:t>
            </a:r>
            <a:r>
              <a:rPr lang="es-ES_tradnl" sz="700" dirty="0" smtClean="0">
                <a:solidFill>
                  <a:schemeClr val="tx1"/>
                </a:solidFill>
              </a:rPr>
              <a:t>onte </a:t>
            </a:r>
            <a:r>
              <a:rPr lang="es-ES_tradnl" sz="700" dirty="0">
                <a:solidFill>
                  <a:schemeClr val="tx1"/>
                </a:solidFill>
              </a:rPr>
              <a:t>de Venus</a:t>
            </a:r>
          </a:p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l</a:t>
            </a:r>
            <a:r>
              <a:rPr lang="es-ES_tradnl" sz="700" dirty="0" smtClean="0">
                <a:solidFill>
                  <a:schemeClr val="tx1"/>
                </a:solidFill>
              </a:rPr>
              <a:t>abios </a:t>
            </a:r>
            <a:r>
              <a:rPr lang="es-ES_tradnl" sz="700" dirty="0">
                <a:solidFill>
                  <a:schemeClr val="tx1"/>
                </a:solidFill>
              </a:rPr>
              <a:t>mayores y menores</a:t>
            </a:r>
          </a:p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c</a:t>
            </a:r>
            <a:r>
              <a:rPr lang="es-ES_tradnl" sz="700" dirty="0" smtClean="0">
                <a:solidFill>
                  <a:schemeClr val="tx1"/>
                </a:solidFill>
              </a:rPr>
              <a:t>lítoris</a:t>
            </a:r>
            <a:endParaRPr lang="es-ES_tradnl" sz="700" dirty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o</a:t>
            </a:r>
            <a:r>
              <a:rPr lang="es-ES_tradnl" sz="700" dirty="0" smtClean="0">
                <a:solidFill>
                  <a:schemeClr val="tx1"/>
                </a:solidFill>
              </a:rPr>
              <a:t>varios</a:t>
            </a:r>
            <a:endParaRPr lang="es-ES_tradnl" sz="700" dirty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t</a:t>
            </a:r>
            <a:r>
              <a:rPr lang="es-ES_tradnl" sz="700" dirty="0" smtClean="0">
                <a:solidFill>
                  <a:schemeClr val="tx1"/>
                </a:solidFill>
              </a:rPr>
              <a:t>rompas </a:t>
            </a:r>
            <a:r>
              <a:rPr lang="es-ES_tradnl" sz="700" dirty="0">
                <a:solidFill>
                  <a:schemeClr val="tx1"/>
                </a:solidFill>
              </a:rPr>
              <a:t>de Falopio</a:t>
            </a:r>
          </a:p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ú</a:t>
            </a:r>
            <a:r>
              <a:rPr lang="es-ES_tradnl" sz="700" dirty="0" smtClean="0">
                <a:solidFill>
                  <a:schemeClr val="tx1"/>
                </a:solidFill>
              </a:rPr>
              <a:t>tero</a:t>
            </a:r>
            <a:endParaRPr lang="es-ES_tradnl" sz="700" dirty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v</a:t>
            </a:r>
            <a:r>
              <a:rPr lang="es-ES_tradnl" sz="700" dirty="0" smtClean="0">
                <a:solidFill>
                  <a:schemeClr val="tx1"/>
                </a:solidFill>
              </a:rPr>
              <a:t>agina</a:t>
            </a:r>
            <a:endParaRPr lang="es-ES_tradnl" sz="700" dirty="0">
              <a:solidFill>
                <a:schemeClr val="tx1"/>
              </a:solidFill>
            </a:endParaRPr>
          </a:p>
        </p:txBody>
      </p:sp>
      <p:sp>
        <p:nvSpPr>
          <p:cNvPr id="548" name="CuadroTexto 18"/>
          <p:cNvSpPr txBox="1"/>
          <p:nvPr/>
        </p:nvSpPr>
        <p:spPr>
          <a:xfrm>
            <a:off x="5011596" y="3181983"/>
            <a:ext cx="12322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/>
              <a:t>compuesto por</a:t>
            </a:r>
            <a:endParaRPr lang="es-ES" sz="700" dirty="0"/>
          </a:p>
        </p:txBody>
      </p:sp>
      <p:cxnSp>
        <p:nvCxnSpPr>
          <p:cNvPr id="549" name="Conector angular 44"/>
          <p:cNvCxnSpPr>
            <a:stCxn id="548" idx="0"/>
            <a:endCxn id="544" idx="2"/>
          </p:cNvCxnSpPr>
          <p:nvPr/>
        </p:nvCxnSpPr>
        <p:spPr>
          <a:xfrm rot="16200000" flipV="1">
            <a:off x="5349704" y="2903944"/>
            <a:ext cx="313975" cy="242104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0" name="Conector angular 44"/>
          <p:cNvCxnSpPr>
            <a:stCxn id="547" idx="0"/>
            <a:endCxn id="548" idx="2"/>
          </p:cNvCxnSpPr>
          <p:nvPr/>
        </p:nvCxnSpPr>
        <p:spPr>
          <a:xfrm flipH="1" flipV="1">
            <a:off x="5627743" y="3382038"/>
            <a:ext cx="4413" cy="20635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1" name="Conector angular 44"/>
          <p:cNvCxnSpPr>
            <a:stCxn id="547" idx="2"/>
            <a:endCxn id="552" idx="0"/>
          </p:cNvCxnSpPr>
          <p:nvPr/>
        </p:nvCxnSpPr>
        <p:spPr>
          <a:xfrm rot="16200000" flipH="1">
            <a:off x="5366770" y="5022202"/>
            <a:ext cx="733862" cy="20309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2" name="CuadroTexto 18"/>
          <p:cNvSpPr txBox="1"/>
          <p:nvPr/>
        </p:nvSpPr>
        <p:spPr>
          <a:xfrm>
            <a:off x="5219100" y="5490679"/>
            <a:ext cx="12322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/>
              <a:t>produce</a:t>
            </a:r>
            <a:endParaRPr lang="es-ES" sz="700" dirty="0"/>
          </a:p>
        </p:txBody>
      </p:sp>
      <p:cxnSp>
        <p:nvCxnSpPr>
          <p:cNvPr id="562" name="Conector angular 44"/>
          <p:cNvCxnSpPr>
            <a:stCxn id="544" idx="0"/>
          </p:cNvCxnSpPr>
          <p:nvPr/>
        </p:nvCxnSpPr>
        <p:spPr>
          <a:xfrm rot="16200000" flipV="1">
            <a:off x="5094899" y="1919410"/>
            <a:ext cx="154705" cy="42677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6" name="Rectángulo 43"/>
          <p:cNvSpPr/>
          <p:nvPr/>
        </p:nvSpPr>
        <p:spPr>
          <a:xfrm>
            <a:off x="5935224" y="2212288"/>
            <a:ext cx="626443" cy="3418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>
                <a:solidFill>
                  <a:schemeClr val="bg1"/>
                </a:solidFill>
              </a:rPr>
              <a:t>h</a:t>
            </a:r>
            <a:r>
              <a:rPr lang="es-ES_tradnl" sz="800" dirty="0" smtClean="0">
                <a:solidFill>
                  <a:schemeClr val="bg1"/>
                </a:solidFill>
              </a:rPr>
              <a:t>ábitos saludables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567" name="Rectángulo 43"/>
          <p:cNvSpPr/>
          <p:nvPr/>
        </p:nvSpPr>
        <p:spPr>
          <a:xfrm>
            <a:off x="8254904" y="2207040"/>
            <a:ext cx="749719" cy="609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>
                <a:solidFill>
                  <a:schemeClr val="bg1"/>
                </a:solidFill>
              </a:rPr>
              <a:t>c</a:t>
            </a:r>
            <a:r>
              <a:rPr lang="es-ES_tradnl" sz="800" dirty="0" smtClean="0">
                <a:solidFill>
                  <a:schemeClr val="bg1"/>
                </a:solidFill>
              </a:rPr>
              <a:t>aracteres </a:t>
            </a:r>
            <a:r>
              <a:rPr lang="es-ES_tradnl" sz="800" dirty="0">
                <a:solidFill>
                  <a:schemeClr val="bg1"/>
                </a:solidFill>
              </a:rPr>
              <a:t>sexuales </a:t>
            </a:r>
            <a:r>
              <a:rPr lang="es-ES_tradnl" sz="800" dirty="0" smtClean="0">
                <a:solidFill>
                  <a:schemeClr val="bg1"/>
                </a:solidFill>
              </a:rPr>
              <a:t>primarios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Y</a:t>
            </a:r>
            <a:r>
              <a:rPr lang="es-ES_tradnl" sz="800" dirty="0" smtClean="0">
                <a:solidFill>
                  <a:schemeClr val="bg1"/>
                </a:solidFill>
              </a:rPr>
              <a:t> secundarios 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608" name="Rectángulo 43"/>
          <p:cNvSpPr/>
          <p:nvPr/>
        </p:nvSpPr>
        <p:spPr>
          <a:xfrm>
            <a:off x="6927976" y="2204190"/>
            <a:ext cx="770469" cy="51397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>
                <a:solidFill>
                  <a:schemeClr val="bg1"/>
                </a:solidFill>
              </a:rPr>
              <a:t>e</a:t>
            </a:r>
            <a:r>
              <a:rPr lang="es-ES_tradnl" sz="800" dirty="0" smtClean="0">
                <a:solidFill>
                  <a:schemeClr val="bg1"/>
                </a:solidFill>
              </a:rPr>
              <a:t>tapa activa reproductiva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609" name="Rectángulo 142"/>
          <p:cNvSpPr/>
          <p:nvPr/>
        </p:nvSpPr>
        <p:spPr>
          <a:xfrm>
            <a:off x="6235886" y="3591015"/>
            <a:ext cx="537862" cy="2647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p</a:t>
            </a:r>
            <a:r>
              <a:rPr lang="es-ES_tradnl" sz="700" dirty="0" err="1" smtClean="0"/>
              <a:t>ubertad</a:t>
            </a:r>
            <a:r>
              <a:rPr lang="es-ES_tradnl" sz="700" dirty="0" smtClean="0"/>
              <a:t> </a:t>
            </a:r>
            <a:endParaRPr lang="es-ES" sz="700" dirty="0">
              <a:solidFill>
                <a:schemeClr val="tx1"/>
              </a:solidFill>
            </a:endParaRPr>
          </a:p>
        </p:txBody>
      </p:sp>
      <p:sp>
        <p:nvSpPr>
          <p:cNvPr id="610" name="Rectángulo 142"/>
          <p:cNvSpPr/>
          <p:nvPr/>
        </p:nvSpPr>
        <p:spPr>
          <a:xfrm>
            <a:off x="6917223" y="3588731"/>
            <a:ext cx="797785" cy="3728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700" dirty="0"/>
              <a:t>m</a:t>
            </a:r>
            <a:r>
              <a:rPr lang="es-ES_tradnl" sz="700" dirty="0" smtClean="0"/>
              <a:t>étodos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a</a:t>
            </a:r>
            <a:r>
              <a:rPr lang="es-ES_tradnl" sz="700" dirty="0" err="1" smtClean="0">
                <a:solidFill>
                  <a:schemeClr val="tx1"/>
                </a:solidFill>
              </a:rPr>
              <a:t>nticonceptivos</a:t>
            </a:r>
            <a:endParaRPr lang="es-ES" sz="700" dirty="0">
              <a:solidFill>
                <a:schemeClr val="tx1"/>
              </a:solidFill>
            </a:endParaRPr>
          </a:p>
        </p:txBody>
      </p:sp>
      <p:sp>
        <p:nvSpPr>
          <p:cNvPr id="611" name="Rectángulo 142"/>
          <p:cNvSpPr/>
          <p:nvPr/>
        </p:nvSpPr>
        <p:spPr>
          <a:xfrm>
            <a:off x="7937750" y="3586447"/>
            <a:ext cx="857411" cy="10101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p</a:t>
            </a:r>
            <a:r>
              <a:rPr lang="es-ES_tradnl" sz="700" dirty="0" err="1" smtClean="0"/>
              <a:t>revención</a:t>
            </a:r>
            <a:r>
              <a:rPr lang="es-ES_tradnl" sz="700" dirty="0" smtClean="0"/>
              <a:t> de enfermedades de transmisión sexual</a:t>
            </a:r>
            <a:endParaRPr lang="es-ES" sz="700" dirty="0">
              <a:solidFill>
                <a:schemeClr val="tx1"/>
              </a:solidFill>
            </a:endParaRPr>
          </a:p>
        </p:txBody>
      </p:sp>
      <p:sp>
        <p:nvSpPr>
          <p:cNvPr id="612" name="Rectángulo 143"/>
          <p:cNvSpPr/>
          <p:nvPr/>
        </p:nvSpPr>
        <p:spPr>
          <a:xfrm>
            <a:off x="6310570" y="5353868"/>
            <a:ext cx="1161856" cy="792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700" dirty="0"/>
              <a:t>m</a:t>
            </a:r>
            <a:r>
              <a:rPr lang="es-ES_tradnl" sz="700" dirty="0" smtClean="0"/>
              <a:t>étodos </a:t>
            </a:r>
            <a:r>
              <a:rPr lang="es-ES_tradnl" sz="700" dirty="0"/>
              <a:t>de barrera o mecánicos</a:t>
            </a:r>
          </a:p>
          <a:p>
            <a:pPr marL="171450" indent="-171450">
              <a:buFont typeface="Arial"/>
              <a:buChar char="•"/>
            </a:pPr>
            <a:r>
              <a:rPr lang="es-ES_tradnl" sz="700" dirty="0"/>
              <a:t>m</a:t>
            </a:r>
            <a:r>
              <a:rPr lang="es-ES_tradnl" sz="700" dirty="0" smtClean="0"/>
              <a:t>étodos </a:t>
            </a:r>
            <a:r>
              <a:rPr lang="es-ES_tradnl" sz="700" dirty="0"/>
              <a:t>hormonales</a:t>
            </a:r>
          </a:p>
          <a:p>
            <a:pPr marL="171450" indent="-171450">
              <a:buFont typeface="Arial"/>
              <a:buChar char="•"/>
            </a:pPr>
            <a:r>
              <a:rPr lang="es-ES_tradnl" sz="700" dirty="0"/>
              <a:t>i</a:t>
            </a:r>
            <a:r>
              <a:rPr lang="es-ES_tradnl" sz="700" dirty="0" smtClean="0"/>
              <a:t>nhibidores </a:t>
            </a:r>
            <a:r>
              <a:rPr lang="es-ES_tradnl" sz="700" dirty="0"/>
              <a:t>de la implantación</a:t>
            </a:r>
          </a:p>
          <a:p>
            <a:pPr marL="171450" indent="-171450">
              <a:buFont typeface="Arial"/>
              <a:buChar char="•"/>
            </a:pPr>
            <a:r>
              <a:rPr lang="es-ES_tradnl" sz="700" dirty="0"/>
              <a:t>e</a:t>
            </a:r>
            <a:r>
              <a:rPr lang="es-ES_tradnl" sz="700" dirty="0" smtClean="0"/>
              <a:t>sterilización</a:t>
            </a:r>
            <a:endParaRPr lang="es-ES" sz="700" dirty="0" smtClean="0">
              <a:solidFill>
                <a:schemeClr val="tx1"/>
              </a:solidFill>
            </a:endParaRPr>
          </a:p>
        </p:txBody>
      </p:sp>
      <p:cxnSp>
        <p:nvCxnSpPr>
          <p:cNvPr id="613" name="Conector angular 44"/>
          <p:cNvCxnSpPr>
            <a:stCxn id="614" idx="2"/>
            <a:endCxn id="612" idx="0"/>
          </p:cNvCxnSpPr>
          <p:nvPr/>
        </p:nvCxnSpPr>
        <p:spPr>
          <a:xfrm rot="5400000">
            <a:off x="6609569" y="4648142"/>
            <a:ext cx="987656" cy="42379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4" name="CuadroTexto 18"/>
          <p:cNvSpPr txBox="1"/>
          <p:nvPr/>
        </p:nvSpPr>
        <p:spPr>
          <a:xfrm>
            <a:off x="6794066" y="4166157"/>
            <a:ext cx="10424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/>
              <a:t>como</a:t>
            </a:r>
            <a:endParaRPr lang="es-ES" sz="700" dirty="0"/>
          </a:p>
        </p:txBody>
      </p:sp>
      <p:cxnSp>
        <p:nvCxnSpPr>
          <p:cNvPr id="615" name="Conector angular 44"/>
          <p:cNvCxnSpPr>
            <a:stCxn id="610" idx="2"/>
            <a:endCxn id="614" idx="0"/>
          </p:cNvCxnSpPr>
          <p:nvPr/>
        </p:nvCxnSpPr>
        <p:spPr>
          <a:xfrm flipH="1">
            <a:off x="7315295" y="3961568"/>
            <a:ext cx="821" cy="20458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6" name="Rectángulo 143"/>
          <p:cNvSpPr/>
          <p:nvPr/>
        </p:nvSpPr>
        <p:spPr>
          <a:xfrm>
            <a:off x="7786162" y="5334067"/>
            <a:ext cx="1161856" cy="792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700" dirty="0"/>
              <a:t>s</a:t>
            </a:r>
            <a:r>
              <a:rPr lang="es-ES_tradnl" sz="700" dirty="0" smtClean="0"/>
              <a:t>ífilis</a:t>
            </a:r>
            <a:endParaRPr lang="es-ES_tradnl" sz="700" dirty="0"/>
          </a:p>
          <a:p>
            <a:pPr marL="171450" indent="-171450">
              <a:buFont typeface="Arial"/>
              <a:buChar char="•"/>
            </a:pPr>
            <a:r>
              <a:rPr lang="es-ES_tradnl" sz="700" dirty="0" err="1"/>
              <a:t>c</a:t>
            </a:r>
            <a:r>
              <a:rPr lang="es-ES_tradnl" sz="700" dirty="0" err="1" smtClean="0"/>
              <a:t>lamidiasis</a:t>
            </a:r>
            <a:endParaRPr lang="es-ES_tradnl" sz="700" dirty="0"/>
          </a:p>
          <a:p>
            <a:pPr marL="171450" indent="-171450">
              <a:buFont typeface="Arial"/>
              <a:buChar char="•"/>
            </a:pPr>
            <a:r>
              <a:rPr lang="es-ES_tradnl" sz="700" dirty="0"/>
              <a:t>g</a:t>
            </a:r>
            <a:r>
              <a:rPr lang="es-ES_tradnl" sz="700" dirty="0" smtClean="0"/>
              <a:t>onorrea</a:t>
            </a:r>
            <a:endParaRPr lang="es-ES_tradnl" sz="700" dirty="0"/>
          </a:p>
          <a:p>
            <a:pPr marL="171450" indent="-171450">
              <a:buFont typeface="Arial"/>
              <a:buChar char="•"/>
            </a:pPr>
            <a:r>
              <a:rPr lang="es-ES_tradnl" sz="700" dirty="0"/>
              <a:t>h</a:t>
            </a:r>
            <a:r>
              <a:rPr lang="es-ES_tradnl" sz="700" dirty="0" smtClean="0"/>
              <a:t>erpes </a:t>
            </a:r>
            <a:r>
              <a:rPr lang="es-ES_tradnl" sz="700" dirty="0"/>
              <a:t>genital</a:t>
            </a:r>
          </a:p>
          <a:p>
            <a:pPr marL="171450" indent="-171450">
              <a:buFont typeface="Arial"/>
              <a:buChar char="•"/>
            </a:pPr>
            <a:r>
              <a:rPr lang="es-ES_tradnl" sz="700" dirty="0"/>
              <a:t>v</a:t>
            </a:r>
            <a:r>
              <a:rPr lang="es-ES_tradnl" sz="700" dirty="0" smtClean="0"/>
              <a:t>errugas </a:t>
            </a:r>
            <a:r>
              <a:rPr lang="es-ES_tradnl" sz="700" dirty="0"/>
              <a:t>genitales</a:t>
            </a:r>
          </a:p>
          <a:p>
            <a:pPr marL="171450" indent="-171450">
              <a:buFont typeface="Arial"/>
              <a:buChar char="•"/>
            </a:pPr>
            <a:r>
              <a:rPr lang="es-ES_tradnl" sz="700" dirty="0"/>
              <a:t>h</a:t>
            </a:r>
            <a:r>
              <a:rPr lang="es-ES_tradnl" sz="700" dirty="0" smtClean="0"/>
              <a:t>epatitis </a:t>
            </a:r>
            <a:r>
              <a:rPr lang="es-ES_tradnl" sz="700" dirty="0"/>
              <a:t>B</a:t>
            </a:r>
          </a:p>
          <a:p>
            <a:pPr marL="171450" indent="-171450">
              <a:buFont typeface="Arial"/>
              <a:buChar char="•"/>
            </a:pPr>
            <a:r>
              <a:rPr lang="es-ES_tradnl" sz="700" dirty="0" smtClean="0"/>
              <a:t>SIDA</a:t>
            </a:r>
            <a:endParaRPr lang="es-ES_tradnl" sz="700" dirty="0"/>
          </a:p>
        </p:txBody>
      </p:sp>
      <p:cxnSp>
        <p:nvCxnSpPr>
          <p:cNvPr id="617" name="Conector angular 44"/>
          <p:cNvCxnSpPr>
            <a:stCxn id="618" idx="2"/>
            <a:endCxn id="616" idx="0"/>
          </p:cNvCxnSpPr>
          <p:nvPr/>
        </p:nvCxnSpPr>
        <p:spPr>
          <a:xfrm>
            <a:off x="8366076" y="4990945"/>
            <a:ext cx="1014" cy="34312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8" name="CuadroTexto 18"/>
          <p:cNvSpPr txBox="1"/>
          <p:nvPr/>
        </p:nvSpPr>
        <p:spPr>
          <a:xfrm>
            <a:off x="7844847" y="4790890"/>
            <a:ext cx="10424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/>
              <a:t>como</a:t>
            </a:r>
            <a:endParaRPr lang="es-ES" sz="700" dirty="0"/>
          </a:p>
        </p:txBody>
      </p:sp>
      <p:cxnSp>
        <p:nvCxnSpPr>
          <p:cNvPr id="619" name="Conector angular 44"/>
          <p:cNvCxnSpPr>
            <a:stCxn id="611" idx="2"/>
            <a:endCxn id="618" idx="0"/>
          </p:cNvCxnSpPr>
          <p:nvPr/>
        </p:nvCxnSpPr>
        <p:spPr>
          <a:xfrm flipH="1">
            <a:off x="8366076" y="4596587"/>
            <a:ext cx="380" cy="19430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0" name="CuadroTexto 18"/>
          <p:cNvSpPr txBox="1"/>
          <p:nvPr/>
        </p:nvSpPr>
        <p:spPr>
          <a:xfrm>
            <a:off x="5746899" y="1699795"/>
            <a:ext cx="10027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 smtClean="0"/>
              <a:t>requiere</a:t>
            </a:r>
            <a:endParaRPr lang="es-ES" sz="700" dirty="0"/>
          </a:p>
        </p:txBody>
      </p:sp>
      <p:sp>
        <p:nvSpPr>
          <p:cNvPr id="621" name="CuadroTexto 18"/>
          <p:cNvSpPr txBox="1"/>
          <p:nvPr/>
        </p:nvSpPr>
        <p:spPr>
          <a:xfrm>
            <a:off x="6811201" y="1715744"/>
            <a:ext cx="10027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000000"/>
                </a:solidFill>
              </a:rPr>
              <a:t>i</a:t>
            </a:r>
            <a:r>
              <a:rPr lang="en-US" sz="700" dirty="0" err="1" smtClean="0"/>
              <a:t>ncluye</a:t>
            </a:r>
            <a:r>
              <a:rPr lang="en-US" sz="700" dirty="0" smtClean="0"/>
              <a:t> la</a:t>
            </a:r>
            <a:endParaRPr lang="es-ES" sz="700" dirty="0"/>
          </a:p>
        </p:txBody>
      </p:sp>
      <p:sp>
        <p:nvSpPr>
          <p:cNvPr id="622" name="CuadroTexto 18"/>
          <p:cNvSpPr txBox="1"/>
          <p:nvPr/>
        </p:nvSpPr>
        <p:spPr>
          <a:xfrm>
            <a:off x="8034118" y="1731694"/>
            <a:ext cx="10027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 smtClean="0"/>
              <a:t>implica</a:t>
            </a:r>
            <a:r>
              <a:rPr lang="en-US" sz="700" dirty="0" smtClean="0"/>
              <a:t> </a:t>
            </a:r>
            <a:r>
              <a:rPr lang="en-US" sz="700" dirty="0" err="1" smtClean="0"/>
              <a:t>desarrollo</a:t>
            </a:r>
            <a:r>
              <a:rPr lang="en-US" sz="700" dirty="0" smtClean="0"/>
              <a:t> de</a:t>
            </a:r>
            <a:endParaRPr lang="es-ES" sz="700" dirty="0"/>
          </a:p>
        </p:txBody>
      </p:sp>
      <p:cxnSp>
        <p:nvCxnSpPr>
          <p:cNvPr id="623" name="Conector angular 44"/>
          <p:cNvCxnSpPr>
            <a:stCxn id="620" idx="0"/>
            <a:endCxn id="8" idx="2"/>
          </p:cNvCxnSpPr>
          <p:nvPr/>
        </p:nvCxnSpPr>
        <p:spPr>
          <a:xfrm rot="5400000" flipH="1" flipV="1">
            <a:off x="6734846" y="1041383"/>
            <a:ext cx="171838" cy="114498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4" name="Conector angular 44"/>
          <p:cNvCxnSpPr>
            <a:stCxn id="621" idx="0"/>
          </p:cNvCxnSpPr>
          <p:nvPr/>
        </p:nvCxnSpPr>
        <p:spPr>
          <a:xfrm flipH="1" flipV="1">
            <a:off x="7312003" y="1613048"/>
            <a:ext cx="571" cy="10269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6" name="Conector angular 44"/>
          <p:cNvCxnSpPr>
            <a:stCxn id="566" idx="0"/>
            <a:endCxn id="620" idx="2"/>
          </p:cNvCxnSpPr>
          <p:nvPr/>
        </p:nvCxnSpPr>
        <p:spPr>
          <a:xfrm flipH="1" flipV="1">
            <a:off x="6248272" y="1899850"/>
            <a:ext cx="174" cy="31243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8" name="Conector angular 44"/>
          <p:cNvCxnSpPr>
            <a:stCxn id="567" idx="0"/>
            <a:endCxn id="622" idx="2"/>
          </p:cNvCxnSpPr>
          <p:nvPr/>
        </p:nvCxnSpPr>
        <p:spPr>
          <a:xfrm rot="16200000" flipV="1">
            <a:off x="8444983" y="2022258"/>
            <a:ext cx="275291" cy="94273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9" name="Conector angular 44"/>
          <p:cNvCxnSpPr>
            <a:stCxn id="608" idx="0"/>
            <a:endCxn id="621" idx="2"/>
          </p:cNvCxnSpPr>
          <p:nvPr/>
        </p:nvCxnSpPr>
        <p:spPr>
          <a:xfrm flipH="1" flipV="1">
            <a:off x="7312574" y="1915799"/>
            <a:ext cx="637" cy="28839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1" name="CuadroTexto 18"/>
          <p:cNvSpPr txBox="1"/>
          <p:nvPr/>
        </p:nvSpPr>
        <p:spPr>
          <a:xfrm>
            <a:off x="5887468" y="3225368"/>
            <a:ext cx="12322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</a:t>
            </a:r>
            <a:r>
              <a:rPr lang="es-ES_tradnl" sz="700" dirty="0" err="1" smtClean="0"/>
              <a:t>omienza</a:t>
            </a:r>
            <a:r>
              <a:rPr lang="es-ES_tradnl" sz="700" dirty="0" smtClean="0"/>
              <a:t> en la</a:t>
            </a:r>
            <a:endParaRPr lang="es-ES" sz="700" dirty="0"/>
          </a:p>
        </p:txBody>
      </p:sp>
      <p:sp>
        <p:nvSpPr>
          <p:cNvPr id="632" name="CuadroTexto 18"/>
          <p:cNvSpPr txBox="1"/>
          <p:nvPr/>
        </p:nvSpPr>
        <p:spPr>
          <a:xfrm>
            <a:off x="6890101" y="3087814"/>
            <a:ext cx="84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/>
              <a:t>se puede controlar con</a:t>
            </a:r>
            <a:endParaRPr lang="es-ES" sz="700" dirty="0"/>
          </a:p>
        </p:txBody>
      </p:sp>
      <p:sp>
        <p:nvSpPr>
          <p:cNvPr id="633" name="CuadroTexto 18"/>
          <p:cNvSpPr txBox="1"/>
          <p:nvPr/>
        </p:nvSpPr>
        <p:spPr>
          <a:xfrm>
            <a:off x="7749280" y="3241928"/>
            <a:ext cx="12322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/>
              <a:t>requiere la</a:t>
            </a:r>
            <a:endParaRPr lang="es-ES" sz="700" dirty="0"/>
          </a:p>
        </p:txBody>
      </p:sp>
      <p:cxnSp>
        <p:nvCxnSpPr>
          <p:cNvPr id="634" name="Conector angular 44"/>
          <p:cNvCxnSpPr>
            <a:stCxn id="631" idx="0"/>
            <a:endCxn id="608" idx="2"/>
          </p:cNvCxnSpPr>
          <p:nvPr/>
        </p:nvCxnSpPr>
        <p:spPr>
          <a:xfrm rot="5400000" flipH="1" flipV="1">
            <a:off x="6654814" y="2566971"/>
            <a:ext cx="507199" cy="80959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7" name="Conector angular 44"/>
          <p:cNvCxnSpPr>
            <a:stCxn id="633" idx="0"/>
          </p:cNvCxnSpPr>
          <p:nvPr/>
        </p:nvCxnSpPr>
        <p:spPr>
          <a:xfrm rot="16200000" flipV="1">
            <a:off x="7705282" y="2581783"/>
            <a:ext cx="270159" cy="105013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3" name="Conector angular 44"/>
          <p:cNvCxnSpPr>
            <a:stCxn id="632" idx="0"/>
          </p:cNvCxnSpPr>
          <p:nvPr/>
        </p:nvCxnSpPr>
        <p:spPr>
          <a:xfrm flipV="1">
            <a:off x="7312003" y="2977168"/>
            <a:ext cx="1301" cy="11064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7" name="Conector angular 44"/>
          <p:cNvCxnSpPr>
            <a:stCxn id="609" idx="0"/>
            <a:endCxn id="631" idx="2"/>
          </p:cNvCxnSpPr>
          <p:nvPr/>
        </p:nvCxnSpPr>
        <p:spPr>
          <a:xfrm flipH="1" flipV="1">
            <a:off x="6503615" y="3425423"/>
            <a:ext cx="1202" cy="16559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0" name="Conector angular 44"/>
          <p:cNvCxnSpPr>
            <a:stCxn id="610" idx="0"/>
            <a:endCxn id="632" idx="2"/>
          </p:cNvCxnSpPr>
          <p:nvPr/>
        </p:nvCxnSpPr>
        <p:spPr>
          <a:xfrm flipH="1" flipV="1">
            <a:off x="7312003" y="3395591"/>
            <a:ext cx="4113" cy="19314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3" name="Conector angular 44"/>
          <p:cNvCxnSpPr>
            <a:stCxn id="611" idx="0"/>
            <a:endCxn id="633" idx="2"/>
          </p:cNvCxnSpPr>
          <p:nvPr/>
        </p:nvCxnSpPr>
        <p:spPr>
          <a:xfrm flipH="1" flipV="1">
            <a:off x="8365427" y="3441983"/>
            <a:ext cx="1029" cy="14446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angular 8"/>
          <p:cNvCxnSpPr>
            <a:stCxn id="8" idx="2"/>
            <a:endCxn id="622" idx="0"/>
          </p:cNvCxnSpPr>
          <p:nvPr/>
        </p:nvCxnSpPr>
        <p:spPr>
          <a:xfrm rot="16200000" flipH="1">
            <a:off x="7862506" y="1058708"/>
            <a:ext cx="203737" cy="1142233"/>
          </a:xfrm>
          <a:prstGeom prst="bentConnector3">
            <a:avLst>
              <a:gd name="adj1" fmla="val 366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4" idx="2"/>
            <a:endCxn id="393" idx="0"/>
          </p:cNvCxnSpPr>
          <p:nvPr/>
        </p:nvCxnSpPr>
        <p:spPr>
          <a:xfrm rot="16200000" flipH="1">
            <a:off x="5980144" y="-703824"/>
            <a:ext cx="177702" cy="2648526"/>
          </a:xfrm>
          <a:prstGeom prst="bentConnector3">
            <a:avLst>
              <a:gd name="adj1" fmla="val 4105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1124</TotalTime>
  <Words>193</Words>
  <Application>Microsoft Office PowerPoint</Application>
  <PresentationFormat>Carta (216 x 279 mm)</PresentationFormat>
  <Paragraphs>92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107</cp:revision>
  <dcterms:created xsi:type="dcterms:W3CDTF">2015-05-14T14:12:36Z</dcterms:created>
  <dcterms:modified xsi:type="dcterms:W3CDTF">2015-09-21T22:41:25Z</dcterms:modified>
</cp:coreProperties>
</file>