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31/08/2015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144336"/>
            <a:ext cx="3647411" cy="5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ecosistemas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235426" y="1309542"/>
            <a:ext cx="1223898" cy="47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ambios </a:t>
            </a:r>
            <a:r>
              <a:rPr lang="es-ES" sz="1300" b="1" dirty="0"/>
              <a:t>naturales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283004" y="1378324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s</a:t>
            </a:r>
            <a:r>
              <a:rPr lang="es-ES" sz="1300" b="1" dirty="0" smtClean="0"/>
              <a:t>istemas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69" idx="0"/>
          </p:cNvCxnSpPr>
          <p:nvPr/>
        </p:nvCxnSpPr>
        <p:spPr>
          <a:xfrm rot="5400000">
            <a:off x="3772713" y="-113726"/>
            <a:ext cx="266919" cy="18082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3012975" y="2501319"/>
            <a:ext cx="570610" cy="332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ocal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02615" y="3974236"/>
            <a:ext cx="774328" cy="329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glaciaciones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1894167" y="311015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 la</a:t>
            </a:r>
            <a:endParaRPr lang="es-ES" sz="900" dirty="0"/>
          </a:p>
        </p:txBody>
      </p:sp>
      <p:sp>
        <p:nvSpPr>
          <p:cNvPr id="143" name="Rectángulo 142"/>
          <p:cNvSpPr/>
          <p:nvPr/>
        </p:nvSpPr>
        <p:spPr>
          <a:xfrm>
            <a:off x="2749779" y="3477057"/>
            <a:ext cx="1121699" cy="4798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fundamento </a:t>
            </a:r>
            <a:r>
              <a:rPr lang="es-CO" sz="900" dirty="0">
                <a:solidFill>
                  <a:schemeClr val="tx1"/>
                </a:solidFill>
              </a:rPr>
              <a:t>de los demás cambios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2304941" y="92384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presentan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 rot="16200000" flipH="1">
            <a:off x="3847286" y="309452"/>
            <a:ext cx="154867" cy="184531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5812692" y="310793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/>
              <a:t>c</a:t>
            </a:r>
            <a:r>
              <a:rPr lang="es-CO" sz="900" dirty="0" smtClean="0"/>
              <a:t>omo la</a:t>
            </a:r>
            <a:endParaRPr lang="es-ES" sz="900" dirty="0"/>
          </a:p>
        </p:txBody>
      </p:sp>
      <p:cxnSp>
        <p:nvCxnSpPr>
          <p:cNvPr id="116" name="Straight Connector 115"/>
          <p:cNvCxnSpPr>
            <a:stCxn id="194" idx="2"/>
            <a:endCxn id="128" idx="0"/>
          </p:cNvCxnSpPr>
          <p:nvPr/>
        </p:nvCxnSpPr>
        <p:spPr>
          <a:xfrm>
            <a:off x="6503683" y="2870082"/>
            <a:ext cx="6131" cy="2378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42"/>
          <p:cNvSpPr/>
          <p:nvPr/>
        </p:nvSpPr>
        <p:spPr>
          <a:xfrm>
            <a:off x="5904181" y="3442185"/>
            <a:ext cx="1210057" cy="3849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sucesión </a:t>
            </a:r>
            <a:r>
              <a:rPr lang="es-ES" sz="900" dirty="0">
                <a:solidFill>
                  <a:schemeClr val="tx1"/>
                </a:solidFill>
              </a:rPr>
              <a:t>ecológica</a:t>
            </a:r>
          </a:p>
        </p:txBody>
      </p:sp>
      <p:sp>
        <p:nvSpPr>
          <p:cNvPr id="256" name="Rectángulo 143"/>
          <p:cNvSpPr/>
          <p:nvPr/>
        </p:nvSpPr>
        <p:spPr>
          <a:xfrm>
            <a:off x="3924718" y="4902071"/>
            <a:ext cx="770913" cy="374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cambios </a:t>
            </a:r>
            <a:r>
              <a:rPr lang="es-ES" sz="900" dirty="0">
                <a:solidFill>
                  <a:schemeClr val="tx1"/>
                </a:solidFill>
              </a:rPr>
              <a:t>diarios</a:t>
            </a:r>
          </a:p>
        </p:txBody>
      </p:sp>
      <p:sp>
        <p:nvSpPr>
          <p:cNvPr id="90" name="Rectángulo 4"/>
          <p:cNvSpPr/>
          <p:nvPr/>
        </p:nvSpPr>
        <p:spPr>
          <a:xfrm>
            <a:off x="431165" y="1301742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ambios </a:t>
            </a:r>
            <a:r>
              <a:rPr lang="es-ES" sz="1300" b="1" dirty="0"/>
              <a:t>artificiales</a:t>
            </a:r>
          </a:p>
        </p:txBody>
      </p:sp>
      <p:sp>
        <p:nvSpPr>
          <p:cNvPr id="112" name="CuadroTexto 18"/>
          <p:cNvSpPr txBox="1"/>
          <p:nvPr/>
        </p:nvSpPr>
        <p:spPr>
          <a:xfrm>
            <a:off x="3326281" y="308217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los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3720530" y="2521648"/>
            <a:ext cx="582561" cy="2890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r</a:t>
            </a:r>
            <a:r>
              <a:rPr lang="es-ES_tradnl" sz="1000" dirty="0" smtClean="0">
                <a:solidFill>
                  <a:schemeClr val="bg1"/>
                </a:solidFill>
              </a:rPr>
              <a:t>ítmico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711680" y="3467345"/>
            <a:ext cx="792904" cy="423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extinciones </a:t>
            </a:r>
            <a:r>
              <a:rPr lang="es-ES" sz="900" dirty="0" smtClean="0">
                <a:solidFill>
                  <a:schemeClr val="tx1"/>
                </a:solidFill>
              </a:rPr>
              <a:t>masivas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2611250" y="310914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q</a:t>
            </a:r>
            <a:r>
              <a:rPr lang="en-US" sz="900" dirty="0" err="1" smtClean="0"/>
              <a:t>ue</a:t>
            </a:r>
            <a:r>
              <a:rPr lang="en-US" sz="900" dirty="0" smtClean="0"/>
              <a:t> </a:t>
            </a:r>
            <a:r>
              <a:rPr lang="en-US" sz="900" dirty="0" smtClean="0"/>
              <a:t>son el</a:t>
            </a:r>
            <a:endParaRPr lang="es-ES" sz="900" dirty="0"/>
          </a:p>
        </p:txBody>
      </p:sp>
      <p:sp>
        <p:nvSpPr>
          <p:cNvPr id="145" name="CuadroTexto 18"/>
          <p:cNvSpPr txBox="1"/>
          <p:nvPr/>
        </p:nvSpPr>
        <p:spPr>
          <a:xfrm>
            <a:off x="253280" y="201608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 </a:t>
            </a:r>
            <a:r>
              <a:rPr lang="en-US" sz="900" dirty="0" err="1"/>
              <a:t>carácter</a:t>
            </a:r>
            <a:endParaRPr lang="es-ES" sz="900" dirty="0"/>
          </a:p>
        </p:txBody>
      </p:sp>
      <p:sp>
        <p:nvSpPr>
          <p:cNvPr id="146" name="Rectángulo 43"/>
          <p:cNvSpPr/>
          <p:nvPr/>
        </p:nvSpPr>
        <p:spPr>
          <a:xfrm>
            <a:off x="4576258" y="2501935"/>
            <a:ext cx="547850" cy="3612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lobal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5749034" y="4157622"/>
            <a:ext cx="983399" cy="4560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Los movimientos sísmicos y maremotos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8" name="CuadroTexto 18"/>
          <p:cNvSpPr txBox="1"/>
          <p:nvPr/>
        </p:nvSpPr>
        <p:spPr>
          <a:xfrm>
            <a:off x="4309447" y="3063964"/>
            <a:ext cx="1075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omo las</a:t>
            </a:r>
            <a:endParaRPr lang="es-ES" sz="900" dirty="0"/>
          </a:p>
        </p:txBody>
      </p:sp>
      <p:sp>
        <p:nvSpPr>
          <p:cNvPr id="153" name="CuadroTexto 18"/>
          <p:cNvSpPr txBox="1"/>
          <p:nvPr/>
        </p:nvSpPr>
        <p:spPr>
          <a:xfrm>
            <a:off x="4150253" y="208961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 </a:t>
            </a:r>
            <a:r>
              <a:rPr lang="en-US" sz="900" dirty="0" err="1"/>
              <a:t>carácter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5325601" y="2521720"/>
            <a:ext cx="846867" cy="3269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atastrófico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5" name="Rectángulo 71"/>
          <p:cNvSpPr/>
          <p:nvPr/>
        </p:nvSpPr>
        <p:spPr>
          <a:xfrm>
            <a:off x="5749034" y="4743358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Las erupciones volcánicas</a:t>
            </a:r>
          </a:p>
        </p:txBody>
      </p:sp>
      <p:sp>
        <p:nvSpPr>
          <p:cNvPr id="156" name="CuadroTexto 18"/>
          <p:cNvSpPr txBox="1"/>
          <p:nvPr/>
        </p:nvSpPr>
        <p:spPr>
          <a:xfrm>
            <a:off x="5052291" y="306789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sp>
        <p:nvSpPr>
          <p:cNvPr id="194" name="Rectángulo 43"/>
          <p:cNvSpPr/>
          <p:nvPr/>
        </p:nvSpPr>
        <p:spPr>
          <a:xfrm>
            <a:off x="6190146" y="2518260"/>
            <a:ext cx="627073" cy="3518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radual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5" name="CuadroTexto 18"/>
          <p:cNvSpPr txBox="1"/>
          <p:nvPr/>
        </p:nvSpPr>
        <p:spPr>
          <a:xfrm>
            <a:off x="7223132" y="207831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 </a:t>
            </a:r>
            <a:r>
              <a:rPr lang="en-US" sz="900" dirty="0" err="1"/>
              <a:t>propiedades</a:t>
            </a:r>
            <a:r>
              <a:rPr lang="en-US" sz="900" dirty="0"/>
              <a:t> </a:t>
            </a:r>
            <a:r>
              <a:rPr lang="en-US" sz="900" dirty="0" err="1"/>
              <a:t>como</a:t>
            </a:r>
            <a:endParaRPr lang="es-ES" sz="900" dirty="0"/>
          </a:p>
        </p:txBody>
      </p:sp>
      <p:sp>
        <p:nvSpPr>
          <p:cNvPr id="196" name="Rectángulo 43"/>
          <p:cNvSpPr/>
          <p:nvPr/>
        </p:nvSpPr>
        <p:spPr>
          <a:xfrm>
            <a:off x="6901289" y="284699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stabilidad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8041279" y="284699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r</a:t>
            </a:r>
            <a:r>
              <a:rPr lang="es-ES_tradnl" sz="1000" dirty="0" smtClean="0">
                <a:solidFill>
                  <a:schemeClr val="bg1"/>
                </a:solidFill>
              </a:rPr>
              <a:t>esistencia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7456596" y="331974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r</a:t>
            </a:r>
            <a:r>
              <a:rPr lang="es-ES" sz="1000" dirty="0" err="1" smtClean="0">
                <a:solidFill>
                  <a:schemeClr val="bg1"/>
                </a:solidFill>
              </a:rPr>
              <a:t>esiliencia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95" name="Conector angular 44"/>
          <p:cNvCxnSpPr>
            <a:stCxn id="128" idx="2"/>
            <a:endCxn id="161" idx="0"/>
          </p:cNvCxnSpPr>
          <p:nvPr/>
        </p:nvCxnSpPr>
        <p:spPr>
          <a:xfrm flipH="1">
            <a:off x="6509210" y="3338765"/>
            <a:ext cx="604" cy="1034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0" name="Rectángulo 142"/>
          <p:cNvSpPr/>
          <p:nvPr/>
        </p:nvSpPr>
        <p:spPr>
          <a:xfrm>
            <a:off x="2653387" y="6135657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contaminación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4" name="CuadroTexto 140"/>
          <p:cNvSpPr txBox="1"/>
          <p:nvPr/>
        </p:nvSpPr>
        <p:spPr>
          <a:xfrm>
            <a:off x="1434002" y="3076679"/>
            <a:ext cx="606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sp>
        <p:nvSpPr>
          <p:cNvPr id="366" name="Rectángulo 143"/>
          <p:cNvSpPr/>
          <p:nvPr/>
        </p:nvSpPr>
        <p:spPr>
          <a:xfrm>
            <a:off x="3924718" y="4434504"/>
            <a:ext cx="770913" cy="371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cambios </a:t>
            </a:r>
            <a:r>
              <a:rPr lang="es-ES" sz="900" dirty="0">
                <a:solidFill>
                  <a:schemeClr val="tx1"/>
                </a:solidFill>
              </a:rPr>
              <a:t>estacionales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361446" y="913872"/>
            <a:ext cx="1117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se </a:t>
            </a:r>
            <a:r>
              <a:rPr lang="pt-BR" sz="900" dirty="0" err="1"/>
              <a:t>consideran</a:t>
            </a:r>
            <a:r>
              <a:rPr lang="pt-BR" sz="900" dirty="0"/>
              <a:t> como</a:t>
            </a:r>
          </a:p>
        </p:txBody>
      </p:sp>
      <p:cxnSp>
        <p:nvCxnSpPr>
          <p:cNvPr id="11" name="Conector angular 10"/>
          <p:cNvCxnSpPr>
            <a:stCxn id="4" idx="2"/>
            <a:endCxn id="6" idx="0"/>
          </p:cNvCxnSpPr>
          <p:nvPr/>
        </p:nvCxnSpPr>
        <p:spPr>
          <a:xfrm rot="16200000" flipH="1">
            <a:off x="6236793" y="-769588"/>
            <a:ext cx="256948" cy="31099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9" idx="2"/>
            <a:endCxn id="90" idx="0"/>
          </p:cNvCxnSpPr>
          <p:nvPr/>
        </p:nvCxnSpPr>
        <p:spPr>
          <a:xfrm rot="5400000">
            <a:off x="1902700" y="202378"/>
            <a:ext cx="147067" cy="20516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8" idx="2"/>
            <a:endCxn id="195" idx="0"/>
          </p:cNvCxnSpPr>
          <p:nvPr/>
        </p:nvCxnSpPr>
        <p:spPr>
          <a:xfrm flipH="1">
            <a:off x="7920254" y="1836896"/>
            <a:ext cx="10862" cy="24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6" idx="2"/>
            <a:endCxn id="8" idx="0"/>
          </p:cNvCxnSpPr>
          <p:nvPr/>
        </p:nvCxnSpPr>
        <p:spPr>
          <a:xfrm>
            <a:off x="7920253" y="1144704"/>
            <a:ext cx="10863" cy="23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95" idx="2"/>
            <a:endCxn id="196" idx="0"/>
          </p:cNvCxnSpPr>
          <p:nvPr/>
        </p:nvCxnSpPr>
        <p:spPr>
          <a:xfrm rot="5400000">
            <a:off x="7373675" y="2300414"/>
            <a:ext cx="537851" cy="5553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95" idx="2"/>
            <a:endCxn id="202" idx="0"/>
          </p:cNvCxnSpPr>
          <p:nvPr/>
        </p:nvCxnSpPr>
        <p:spPr>
          <a:xfrm rot="16200000" flipH="1">
            <a:off x="7943670" y="2285727"/>
            <a:ext cx="537851" cy="5846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195" idx="2"/>
            <a:endCxn id="205" idx="0"/>
          </p:cNvCxnSpPr>
          <p:nvPr/>
        </p:nvCxnSpPr>
        <p:spPr>
          <a:xfrm flipH="1">
            <a:off x="7920253" y="2309143"/>
            <a:ext cx="1" cy="1010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5" idx="2"/>
            <a:endCxn id="153" idx="0"/>
          </p:cNvCxnSpPr>
          <p:nvPr/>
        </p:nvCxnSpPr>
        <p:spPr>
          <a:xfrm>
            <a:off x="4847375" y="1780142"/>
            <a:ext cx="0" cy="30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90" idx="2"/>
            <a:endCxn id="145" idx="0"/>
          </p:cNvCxnSpPr>
          <p:nvPr/>
        </p:nvCxnSpPr>
        <p:spPr>
          <a:xfrm flipH="1">
            <a:off x="950402" y="1751081"/>
            <a:ext cx="1" cy="26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154" idx="2"/>
            <a:endCxn id="156" idx="0"/>
          </p:cNvCxnSpPr>
          <p:nvPr/>
        </p:nvCxnSpPr>
        <p:spPr>
          <a:xfrm>
            <a:off x="5749035" y="2848701"/>
            <a:ext cx="378" cy="21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156" idx="2"/>
            <a:endCxn id="155" idx="1"/>
          </p:cNvCxnSpPr>
          <p:nvPr/>
        </p:nvCxnSpPr>
        <p:spPr>
          <a:xfrm rot="5400000">
            <a:off x="4933572" y="4114193"/>
            <a:ext cx="1631305" cy="379"/>
          </a:xfrm>
          <a:prstGeom prst="bentConnector4">
            <a:avLst>
              <a:gd name="adj1" fmla="val 44278"/>
              <a:gd name="adj2" fmla="val 60416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146" idx="2"/>
            <a:endCxn id="148" idx="0"/>
          </p:cNvCxnSpPr>
          <p:nvPr/>
        </p:nvCxnSpPr>
        <p:spPr>
          <a:xfrm flipH="1">
            <a:off x="4847374" y="2863229"/>
            <a:ext cx="2809" cy="20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53" idx="2"/>
            <a:endCxn id="194" idx="0"/>
          </p:cNvCxnSpPr>
          <p:nvPr/>
        </p:nvCxnSpPr>
        <p:spPr>
          <a:xfrm rot="16200000" flipH="1">
            <a:off x="5576622" y="1591198"/>
            <a:ext cx="197815" cy="16563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153" idx="2"/>
            <a:endCxn id="154" idx="0"/>
          </p:cNvCxnSpPr>
          <p:nvPr/>
        </p:nvCxnSpPr>
        <p:spPr>
          <a:xfrm rot="16200000" flipH="1">
            <a:off x="5197568" y="1970252"/>
            <a:ext cx="201275" cy="901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153" idx="2"/>
            <a:endCxn id="146" idx="0"/>
          </p:cNvCxnSpPr>
          <p:nvPr/>
        </p:nvCxnSpPr>
        <p:spPr>
          <a:xfrm rot="16200000" flipH="1">
            <a:off x="4758034" y="2409786"/>
            <a:ext cx="181490" cy="2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53" idx="2"/>
            <a:endCxn id="126" idx="0"/>
          </p:cNvCxnSpPr>
          <p:nvPr/>
        </p:nvCxnSpPr>
        <p:spPr>
          <a:xfrm rot="5400000">
            <a:off x="4328992" y="2003264"/>
            <a:ext cx="201203" cy="8355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>
            <a:stCxn id="126" idx="2"/>
            <a:endCxn id="112" idx="0"/>
          </p:cNvCxnSpPr>
          <p:nvPr/>
        </p:nvCxnSpPr>
        <p:spPr>
          <a:xfrm>
            <a:off x="4011811" y="2810710"/>
            <a:ext cx="11592" cy="27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12" idx="2"/>
            <a:endCxn id="256" idx="1"/>
          </p:cNvCxnSpPr>
          <p:nvPr/>
        </p:nvCxnSpPr>
        <p:spPr>
          <a:xfrm rot="5400000">
            <a:off x="3085951" y="4151778"/>
            <a:ext cx="1776220" cy="98685"/>
          </a:xfrm>
          <a:prstGeom prst="bentConnector4">
            <a:avLst>
              <a:gd name="adj1" fmla="val 58508"/>
              <a:gd name="adj2" fmla="val 2402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43"/>
          <p:cNvSpPr/>
          <p:nvPr/>
        </p:nvSpPr>
        <p:spPr>
          <a:xfrm>
            <a:off x="2261617" y="2442850"/>
            <a:ext cx="627073" cy="3518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radual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60" name="Rectángulo 43"/>
          <p:cNvSpPr/>
          <p:nvPr/>
        </p:nvSpPr>
        <p:spPr>
          <a:xfrm>
            <a:off x="1287075" y="2455071"/>
            <a:ext cx="846867" cy="3269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atastrófico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61" name="Rectángulo 43"/>
          <p:cNvSpPr/>
          <p:nvPr/>
        </p:nvSpPr>
        <p:spPr>
          <a:xfrm>
            <a:off x="668318" y="2435464"/>
            <a:ext cx="547850" cy="3612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lobal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263" name="Rectángulo 262"/>
          <p:cNvSpPr/>
          <p:nvPr/>
        </p:nvSpPr>
        <p:spPr>
          <a:xfrm>
            <a:off x="62578" y="2435464"/>
            <a:ext cx="570610" cy="332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ocal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255" name="Conector angular 254"/>
          <p:cNvCxnSpPr>
            <a:stCxn id="156" idx="2"/>
            <a:endCxn id="147" idx="1"/>
          </p:cNvCxnSpPr>
          <p:nvPr/>
        </p:nvCxnSpPr>
        <p:spPr>
          <a:xfrm rot="5400000">
            <a:off x="5205758" y="3842007"/>
            <a:ext cx="1086933" cy="379"/>
          </a:xfrm>
          <a:prstGeom prst="bentConnector4">
            <a:avLst>
              <a:gd name="adj1" fmla="val 66762"/>
              <a:gd name="adj2" fmla="val 604166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stCxn id="145" idx="2"/>
            <a:endCxn id="259" idx="0"/>
          </p:cNvCxnSpPr>
          <p:nvPr/>
        </p:nvCxnSpPr>
        <p:spPr>
          <a:xfrm rot="16200000" flipH="1">
            <a:off x="1664813" y="1532508"/>
            <a:ext cx="195931" cy="16247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>
            <a:stCxn id="145" idx="2"/>
            <a:endCxn id="260" idx="0"/>
          </p:cNvCxnSpPr>
          <p:nvPr/>
        </p:nvCxnSpPr>
        <p:spPr>
          <a:xfrm rot="16200000" flipH="1">
            <a:off x="1226379" y="1970941"/>
            <a:ext cx="208152" cy="7601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145" idx="2"/>
            <a:endCxn id="261" idx="0"/>
          </p:cNvCxnSpPr>
          <p:nvPr/>
        </p:nvCxnSpPr>
        <p:spPr>
          <a:xfrm rot="5400000">
            <a:off x="852051" y="2337112"/>
            <a:ext cx="188545" cy="81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>
            <a:stCxn id="145" idx="2"/>
            <a:endCxn id="263" idx="0"/>
          </p:cNvCxnSpPr>
          <p:nvPr/>
        </p:nvCxnSpPr>
        <p:spPr>
          <a:xfrm rot="5400000">
            <a:off x="554871" y="2039932"/>
            <a:ext cx="188545" cy="6025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>
            <a:stCxn id="259" idx="2"/>
            <a:endCxn id="141" idx="0"/>
          </p:cNvCxnSpPr>
          <p:nvPr/>
        </p:nvCxnSpPr>
        <p:spPr>
          <a:xfrm>
            <a:off x="2575154" y="2794672"/>
            <a:ext cx="16135" cy="31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>
            <a:stCxn id="260" idx="2"/>
            <a:endCxn id="334" idx="0"/>
          </p:cNvCxnSpPr>
          <p:nvPr/>
        </p:nvCxnSpPr>
        <p:spPr>
          <a:xfrm>
            <a:off x="1710509" y="2782052"/>
            <a:ext cx="26511" cy="294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ángulo 71"/>
          <p:cNvSpPr/>
          <p:nvPr/>
        </p:nvSpPr>
        <p:spPr>
          <a:xfrm>
            <a:off x="2622928" y="4218817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deforestación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3" name="Rectángulo 71"/>
          <p:cNvSpPr/>
          <p:nvPr/>
        </p:nvSpPr>
        <p:spPr>
          <a:xfrm>
            <a:off x="2661974" y="4643689"/>
            <a:ext cx="983399" cy="4560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pérdida </a:t>
            </a:r>
            <a:r>
              <a:rPr lang="es-CO" sz="900" dirty="0" smtClean="0">
                <a:solidFill>
                  <a:schemeClr val="tx1"/>
                </a:solidFill>
              </a:rPr>
              <a:t>de biodiversidad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71"/>
          <p:cNvSpPr/>
          <p:nvPr/>
        </p:nvSpPr>
        <p:spPr>
          <a:xfrm>
            <a:off x="2659336" y="5646286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erosión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5" name="Rectángulo 71"/>
          <p:cNvSpPr/>
          <p:nvPr/>
        </p:nvSpPr>
        <p:spPr>
          <a:xfrm>
            <a:off x="2635924" y="5184607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pérdida </a:t>
            </a:r>
            <a:r>
              <a:rPr lang="es-CO" sz="900" dirty="0">
                <a:solidFill>
                  <a:schemeClr val="tx1"/>
                </a:solidFill>
              </a:rPr>
              <a:t>de fuentes hídricas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9" name="Rectángulo 378"/>
          <p:cNvSpPr/>
          <p:nvPr/>
        </p:nvSpPr>
        <p:spPr>
          <a:xfrm>
            <a:off x="1525985" y="3431375"/>
            <a:ext cx="929591" cy="38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l</a:t>
            </a:r>
            <a:r>
              <a:rPr lang="pt-BR" sz="900" dirty="0" err="1" smtClean="0"/>
              <a:t>os</a:t>
            </a:r>
            <a:r>
              <a:rPr lang="pt-BR" sz="900" dirty="0" smtClean="0"/>
              <a:t> </a:t>
            </a:r>
            <a:r>
              <a:rPr lang="pt-BR" sz="900" dirty="0"/>
              <a:t>derrames de petróleo</a:t>
            </a:r>
          </a:p>
        </p:txBody>
      </p:sp>
      <p:sp>
        <p:nvSpPr>
          <p:cNvPr id="380" name="Rectángulo 71"/>
          <p:cNvSpPr/>
          <p:nvPr/>
        </p:nvSpPr>
        <p:spPr>
          <a:xfrm>
            <a:off x="1492365" y="3931012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>
                <a:solidFill>
                  <a:schemeClr val="tx1"/>
                </a:solidFill>
              </a:rPr>
              <a:t>catástrofes nucleares</a:t>
            </a:r>
          </a:p>
        </p:txBody>
      </p:sp>
      <p:sp>
        <p:nvSpPr>
          <p:cNvPr id="381" name="Rectángulo 71"/>
          <p:cNvSpPr/>
          <p:nvPr/>
        </p:nvSpPr>
        <p:spPr>
          <a:xfrm>
            <a:off x="780111" y="4426373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 </a:t>
            </a:r>
            <a:r>
              <a:rPr lang="es-ES" sz="900" dirty="0">
                <a:solidFill>
                  <a:schemeClr val="tx1"/>
                </a:solidFill>
              </a:rPr>
              <a:t>calentamiento global</a:t>
            </a:r>
          </a:p>
        </p:txBody>
      </p:sp>
      <p:sp>
        <p:nvSpPr>
          <p:cNvPr id="386" name="Rectángulo 71"/>
          <p:cNvSpPr/>
          <p:nvPr/>
        </p:nvSpPr>
        <p:spPr>
          <a:xfrm>
            <a:off x="764523" y="4981939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a </a:t>
            </a:r>
            <a:r>
              <a:rPr lang="es-CO" sz="900" dirty="0">
                <a:solidFill>
                  <a:schemeClr val="tx1"/>
                </a:solidFill>
              </a:rPr>
              <a:t>destrucción de la capa de ozono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87" name="Rectángulo 71"/>
          <p:cNvSpPr/>
          <p:nvPr/>
        </p:nvSpPr>
        <p:spPr>
          <a:xfrm>
            <a:off x="283083" y="5545235"/>
            <a:ext cx="1035498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>
                <a:solidFill>
                  <a:schemeClr val="tx1"/>
                </a:solidFill>
              </a:rPr>
              <a:t>erupciones volcánicas</a:t>
            </a:r>
          </a:p>
        </p:txBody>
      </p:sp>
      <p:sp>
        <p:nvSpPr>
          <p:cNvPr id="388" name="Rectángulo 71"/>
          <p:cNvSpPr/>
          <p:nvPr/>
        </p:nvSpPr>
        <p:spPr>
          <a:xfrm>
            <a:off x="258533" y="5997796"/>
            <a:ext cx="1175469" cy="5575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e</a:t>
            </a:r>
            <a:r>
              <a:rPr lang="es-CO" sz="900" dirty="0" smtClean="0">
                <a:solidFill>
                  <a:schemeClr val="tx1"/>
                </a:solidFill>
              </a:rPr>
              <a:t>l </a:t>
            </a:r>
            <a:r>
              <a:rPr lang="es-CO" sz="900" dirty="0">
                <a:solidFill>
                  <a:schemeClr val="tx1"/>
                </a:solidFill>
              </a:rPr>
              <a:t>fundamento de los demás cambios artificiales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92" name="Conector angular 391"/>
          <p:cNvCxnSpPr>
            <a:stCxn id="141" idx="2"/>
            <a:endCxn id="342" idx="1"/>
          </p:cNvCxnSpPr>
          <p:nvPr/>
        </p:nvCxnSpPr>
        <p:spPr>
          <a:xfrm rot="16200000" flipH="1">
            <a:off x="2074854" y="3857419"/>
            <a:ext cx="1064509" cy="316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>
            <a:stCxn id="141" idx="2"/>
            <a:endCxn id="343" idx="1"/>
          </p:cNvCxnSpPr>
          <p:nvPr/>
        </p:nvCxnSpPr>
        <p:spPr>
          <a:xfrm rot="16200000" flipH="1">
            <a:off x="1861259" y="4071014"/>
            <a:ext cx="1530745" cy="706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angular 395"/>
          <p:cNvCxnSpPr>
            <a:stCxn id="141" idx="2"/>
            <a:endCxn id="345" idx="1"/>
          </p:cNvCxnSpPr>
          <p:nvPr/>
        </p:nvCxnSpPr>
        <p:spPr>
          <a:xfrm rot="16200000" flipH="1">
            <a:off x="1598457" y="4333816"/>
            <a:ext cx="2030299" cy="44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angular 397"/>
          <p:cNvCxnSpPr>
            <a:stCxn id="141" idx="2"/>
            <a:endCxn id="344" idx="1"/>
          </p:cNvCxnSpPr>
          <p:nvPr/>
        </p:nvCxnSpPr>
        <p:spPr>
          <a:xfrm rot="16200000" flipH="1">
            <a:off x="1379323" y="4552950"/>
            <a:ext cx="2491978" cy="6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angular 417"/>
          <p:cNvCxnSpPr>
            <a:stCxn id="153" idx="2"/>
            <a:endCxn id="44" idx="0"/>
          </p:cNvCxnSpPr>
          <p:nvPr/>
        </p:nvCxnSpPr>
        <p:spPr>
          <a:xfrm rot="5400000">
            <a:off x="3982391" y="1636335"/>
            <a:ext cx="180874" cy="15490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440"/>
          <p:cNvCxnSpPr>
            <a:stCxn id="148" idx="2"/>
            <a:endCxn id="129" idx="1"/>
          </p:cNvCxnSpPr>
          <p:nvPr/>
        </p:nvCxnSpPr>
        <p:spPr>
          <a:xfrm rot="5400000">
            <a:off x="4587485" y="3418991"/>
            <a:ext cx="384085" cy="135694"/>
          </a:xfrm>
          <a:prstGeom prst="bentConnector4">
            <a:avLst>
              <a:gd name="adj1" fmla="val 22461"/>
              <a:gd name="adj2" fmla="val 2210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>
            <a:stCxn id="148" idx="2"/>
            <a:endCxn id="72" idx="1"/>
          </p:cNvCxnSpPr>
          <p:nvPr/>
        </p:nvCxnSpPr>
        <p:spPr>
          <a:xfrm rot="5400000">
            <a:off x="4352819" y="3644593"/>
            <a:ext cx="844352" cy="144759"/>
          </a:xfrm>
          <a:prstGeom prst="bentConnector4">
            <a:avLst>
              <a:gd name="adj1" fmla="val 9726"/>
              <a:gd name="adj2" fmla="val 213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angular 456"/>
          <p:cNvCxnSpPr>
            <a:endCxn id="366" idx="1"/>
          </p:cNvCxnSpPr>
          <p:nvPr/>
        </p:nvCxnSpPr>
        <p:spPr>
          <a:xfrm rot="16200000" flipH="1">
            <a:off x="3743953" y="4439575"/>
            <a:ext cx="234679" cy="126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461"/>
          <p:cNvCxnSpPr>
            <a:stCxn id="44" idx="2"/>
            <a:endCxn id="130" idx="0"/>
          </p:cNvCxnSpPr>
          <p:nvPr/>
        </p:nvCxnSpPr>
        <p:spPr>
          <a:xfrm>
            <a:off x="3298280" y="2833591"/>
            <a:ext cx="10092" cy="275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angular 473"/>
          <p:cNvCxnSpPr>
            <a:stCxn id="141" idx="2"/>
            <a:endCxn id="320" idx="1"/>
          </p:cNvCxnSpPr>
          <p:nvPr/>
        </p:nvCxnSpPr>
        <p:spPr>
          <a:xfrm rot="16200000" flipH="1">
            <a:off x="1128120" y="4804154"/>
            <a:ext cx="2988437" cy="620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 angular 476"/>
          <p:cNvCxnSpPr>
            <a:stCxn id="334" idx="2"/>
            <a:endCxn id="379" idx="1"/>
          </p:cNvCxnSpPr>
          <p:nvPr/>
        </p:nvCxnSpPr>
        <p:spPr>
          <a:xfrm rot="5400000">
            <a:off x="1472916" y="3360581"/>
            <a:ext cx="317174" cy="211035"/>
          </a:xfrm>
          <a:prstGeom prst="bentConnector4">
            <a:avLst>
              <a:gd name="adj1" fmla="val 19526"/>
              <a:gd name="adj2" fmla="val 1656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angular 485"/>
          <p:cNvCxnSpPr>
            <a:stCxn id="334" idx="2"/>
            <a:endCxn id="380" idx="1"/>
          </p:cNvCxnSpPr>
          <p:nvPr/>
        </p:nvCxnSpPr>
        <p:spPr>
          <a:xfrm rot="5400000">
            <a:off x="1209604" y="3590273"/>
            <a:ext cx="810178" cy="244655"/>
          </a:xfrm>
          <a:prstGeom prst="bentConnector4">
            <a:avLst>
              <a:gd name="adj1" fmla="val 8276"/>
              <a:gd name="adj2" fmla="val 146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angular 488"/>
          <p:cNvCxnSpPr>
            <a:stCxn id="261" idx="2"/>
            <a:endCxn id="381" idx="1"/>
          </p:cNvCxnSpPr>
          <p:nvPr/>
        </p:nvCxnSpPr>
        <p:spPr>
          <a:xfrm rot="5400000">
            <a:off x="-46969" y="3623838"/>
            <a:ext cx="1816292" cy="162132"/>
          </a:xfrm>
          <a:prstGeom prst="bentConnector4">
            <a:avLst>
              <a:gd name="adj1" fmla="val 84569"/>
              <a:gd name="adj2" fmla="val 209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ctor angular 490"/>
          <p:cNvCxnSpPr/>
          <p:nvPr/>
        </p:nvCxnSpPr>
        <p:spPr>
          <a:xfrm rot="5400000">
            <a:off x="-332409" y="3972777"/>
            <a:ext cx="2371858" cy="177720"/>
          </a:xfrm>
          <a:prstGeom prst="bentConnector4">
            <a:avLst>
              <a:gd name="adj1" fmla="val 61811"/>
              <a:gd name="adj2" fmla="val 1851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63" idx="2"/>
            <a:endCxn id="387" idx="1"/>
          </p:cNvCxnSpPr>
          <p:nvPr/>
        </p:nvCxnSpPr>
        <p:spPr>
          <a:xfrm rot="5400000">
            <a:off x="-1166605" y="4217424"/>
            <a:ext cx="2964176" cy="64800"/>
          </a:xfrm>
          <a:prstGeom prst="bentConnector4">
            <a:avLst>
              <a:gd name="adj1" fmla="val 83782"/>
              <a:gd name="adj2" fmla="val 3335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angular 499"/>
          <p:cNvCxnSpPr>
            <a:stCxn id="263" idx="2"/>
            <a:endCxn id="388" idx="1"/>
          </p:cNvCxnSpPr>
          <p:nvPr/>
        </p:nvCxnSpPr>
        <p:spPr>
          <a:xfrm rot="5400000">
            <a:off x="-1451219" y="4477488"/>
            <a:ext cx="3508854" cy="89350"/>
          </a:xfrm>
          <a:prstGeom prst="bentConnector4">
            <a:avLst>
              <a:gd name="adj1" fmla="val 70619"/>
              <a:gd name="adj2" fmla="val 254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512"/>
          <p:cNvCxnSpPr>
            <a:stCxn id="130" idx="2"/>
            <a:endCxn id="143" idx="0"/>
          </p:cNvCxnSpPr>
          <p:nvPr/>
        </p:nvCxnSpPr>
        <p:spPr>
          <a:xfrm>
            <a:off x="3308372" y="3339973"/>
            <a:ext cx="2257" cy="1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103</Words>
  <Application>Microsoft Office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53</cp:revision>
  <dcterms:created xsi:type="dcterms:W3CDTF">2015-05-14T14:12:36Z</dcterms:created>
  <dcterms:modified xsi:type="dcterms:W3CDTF">2015-08-31T20:18:13Z</dcterms:modified>
</cp:coreProperties>
</file>