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85" d="100"/>
          <a:sy n="85" d="100"/>
        </p:scale>
        <p:origin x="-1840" y="368"/>
      </p:cViewPr>
      <p:guideLst>
        <p:guide orient="horz" pos="216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Movimiento en una dimensión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67789" y="726754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Características</a:t>
            </a:r>
            <a:endParaRPr lang="es-ES" sz="1300" b="1" dirty="0"/>
          </a:p>
        </p:txBody>
      </p:sp>
      <p:sp>
        <p:nvSpPr>
          <p:cNvPr id="87" name="86 CuadroTexto"/>
          <p:cNvSpPr txBox="1"/>
          <p:nvPr/>
        </p:nvSpPr>
        <p:spPr>
          <a:xfrm>
            <a:off x="2622546" y="726754"/>
            <a:ext cx="776041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Medidas</a:t>
            </a:r>
            <a:endParaRPr lang="es-ES" sz="1300" b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6250281" y="726754"/>
            <a:ext cx="781029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Análisis</a:t>
            </a:r>
            <a:endParaRPr lang="es-ES" sz="13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6683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Trayectorias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1855612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Escalares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3271568" y="1744884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Vectoriales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4998835" y="1588504"/>
            <a:ext cx="94912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Movimiento rectilíneo uniforme MRU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7237758" y="1588504"/>
            <a:ext cx="1095047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Movimiento rectilíneo uniformemente acelerado MRUA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06683" y="3078868"/>
            <a:ext cx="949123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Línea recta</a:t>
            </a:r>
          </a:p>
          <a:p>
            <a:pPr algn="ctr"/>
            <a:r>
              <a:rPr lang="es-ES" sz="900" dirty="0" smtClean="0"/>
              <a:t>o</a:t>
            </a:r>
          </a:p>
          <a:p>
            <a:pPr algn="ctr"/>
            <a:r>
              <a:rPr lang="es-ES" sz="900" dirty="0" smtClean="0"/>
              <a:t>curvilínea</a:t>
            </a:r>
            <a:endParaRPr lang="es-ES" sz="900" dirty="0"/>
          </a:p>
        </p:txBody>
      </p:sp>
      <p:sp>
        <p:nvSpPr>
          <p:cNvPr id="97" name="96 CuadroTexto"/>
          <p:cNvSpPr txBox="1"/>
          <p:nvPr/>
        </p:nvSpPr>
        <p:spPr>
          <a:xfrm>
            <a:off x="1855611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Distancia</a:t>
            </a:r>
            <a:endParaRPr lang="es-ES" sz="9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1855612" y="3386566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Rapidez</a:t>
            </a:r>
            <a:endParaRPr lang="es-ES" sz="9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3271567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Desplazamiento</a:t>
            </a:r>
            <a:endParaRPr lang="es-ES" sz="9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3271568" y="3390443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Velocidad</a:t>
            </a:r>
            <a:endParaRPr lang="es-ES" sz="9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3271566" y="374294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Aceleración</a:t>
            </a:r>
            <a:endParaRPr lang="es-ES" sz="9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4382783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Trayectoria</a:t>
            </a:r>
            <a:endParaRPr lang="es-ES" sz="900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5579681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Gráficos</a:t>
            </a:r>
            <a:endParaRPr lang="es-ES" sz="9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6720349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Trayectoria</a:t>
            </a:r>
            <a:endParaRPr lang="es-ES" sz="9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7917247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Gráficos</a:t>
            </a:r>
            <a:endParaRPr lang="es-ES" sz="9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381518" y="3386566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Rectilínea</a:t>
            </a:r>
            <a:endParaRPr lang="es-ES" sz="900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5524420" y="3395247"/>
            <a:ext cx="105540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Posición-Tiempo</a:t>
            </a:r>
            <a:endParaRPr lang="es-ES" sz="900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6718661" y="3387549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Rectilínea</a:t>
            </a:r>
            <a:endParaRPr lang="es-ES" sz="900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7864104" y="3387549"/>
            <a:ext cx="105540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Posición-Tiempo</a:t>
            </a:r>
            <a:endParaRPr lang="es-ES" sz="9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4388488" y="411592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Velocidad constante</a:t>
            </a:r>
            <a:endParaRPr lang="es-ES" sz="900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4392929" y="4920504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Aceleración nula</a:t>
            </a:r>
            <a:endParaRPr lang="es-ES" sz="900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5578534" y="4185179"/>
            <a:ext cx="949123" cy="2308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Función lineal</a:t>
            </a:r>
            <a:endParaRPr lang="es-ES" sz="900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5578533" y="4851254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Pendiente representa velocidad</a:t>
            </a:r>
            <a:endParaRPr lang="es-ES" sz="900" dirty="0"/>
          </a:p>
        </p:txBody>
      </p:sp>
      <p:sp>
        <p:nvSpPr>
          <p:cNvPr id="127" name="126 CuadroTexto"/>
          <p:cNvSpPr txBox="1"/>
          <p:nvPr/>
        </p:nvSpPr>
        <p:spPr>
          <a:xfrm>
            <a:off x="506685" y="411592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Sistema de referencia fijo</a:t>
            </a:r>
            <a:endParaRPr lang="es-ES" sz="900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5479811" y="5475190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Velocidad – Tiempo</a:t>
            </a:r>
            <a:endParaRPr lang="es-ES" sz="9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5515196" y="5774645"/>
            <a:ext cx="10710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Recta Horizontal</a:t>
            </a:r>
            <a:endParaRPr lang="es-ES" sz="9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5515194" y="6429507"/>
            <a:ext cx="1071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Área representa el desplazamiento</a:t>
            </a:r>
            <a:endParaRPr lang="es-ES" sz="9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716259" y="4115929"/>
            <a:ext cx="949123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Aceleración constante</a:t>
            </a:r>
            <a:endParaRPr lang="es-ES" sz="9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7913698" y="4185179"/>
            <a:ext cx="949123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Función cuadrática</a:t>
            </a:r>
            <a:endParaRPr lang="es-ES" sz="9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7817350" y="4702881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Velocidad - Tiempo</a:t>
            </a:r>
            <a:endParaRPr lang="es-ES" sz="9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7856280" y="5221275"/>
            <a:ext cx="107105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Pendiente representa aceleración</a:t>
            </a:r>
            <a:endParaRPr lang="es-ES" sz="9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7864372" y="6054626"/>
            <a:ext cx="1071053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Área bajo la «curva» representa el cambio de velocidad</a:t>
            </a:r>
            <a:endParaRPr lang="es-ES" sz="9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3271568" y="4115929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el vacío</a:t>
            </a:r>
            <a:endParaRPr lang="es-ES" sz="9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72786" y="4955584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Casos debidos a la aceleración de la gravedad</a:t>
            </a:r>
            <a:endParaRPr lang="es-ES" sz="9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2578547" y="5631319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Caída libre</a:t>
            </a:r>
            <a:endParaRPr lang="es-ES" sz="9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4023159" y="5648081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Lanzamiento vertical</a:t>
            </a:r>
            <a:endParaRPr lang="es-ES" sz="9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2603451" y="6348482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Cuerpo que desacelera mientras sube</a:t>
            </a:r>
            <a:endParaRPr lang="es-ES" sz="9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4042413" y="6417731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Cuerpo acelera mientras cae</a:t>
            </a:r>
            <a:endParaRPr lang="es-ES" sz="900" dirty="0"/>
          </a:p>
        </p:txBody>
      </p:sp>
      <p:cxnSp>
        <p:nvCxnSpPr>
          <p:cNvPr id="3" name="2 Conector angular"/>
          <p:cNvCxnSpPr>
            <a:stCxn id="4" idx="2"/>
            <a:endCxn id="21" idx="0"/>
          </p:cNvCxnSpPr>
          <p:nvPr/>
        </p:nvCxnSpPr>
        <p:spPr>
          <a:xfrm rot="5400000">
            <a:off x="2666852" y="-1156968"/>
            <a:ext cx="198118" cy="3569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2"/>
            <a:endCxn id="87" idx="0"/>
          </p:cNvCxnSpPr>
          <p:nvPr/>
        </p:nvCxnSpPr>
        <p:spPr>
          <a:xfrm rot="5400000">
            <a:off x="3681512" y="-142308"/>
            <a:ext cx="198118" cy="15400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4" idx="2"/>
            <a:endCxn id="88" idx="0"/>
          </p:cNvCxnSpPr>
          <p:nvPr/>
        </p:nvCxnSpPr>
        <p:spPr>
          <a:xfrm rot="16200000" flipH="1">
            <a:off x="5496626" y="-417416"/>
            <a:ext cx="198118" cy="20902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21" idx="2"/>
            <a:endCxn id="22" idx="0"/>
          </p:cNvCxnSpPr>
          <p:nvPr/>
        </p:nvCxnSpPr>
        <p:spPr>
          <a:xfrm rot="5400000">
            <a:off x="618375" y="1382012"/>
            <a:ext cx="72574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2" idx="2"/>
            <a:endCxn id="24" idx="0"/>
          </p:cNvCxnSpPr>
          <p:nvPr/>
        </p:nvCxnSpPr>
        <p:spPr>
          <a:xfrm rot="5400000">
            <a:off x="437364" y="2534987"/>
            <a:ext cx="108776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87" idx="2"/>
            <a:endCxn id="91" idx="0"/>
          </p:cNvCxnSpPr>
          <p:nvPr/>
        </p:nvCxnSpPr>
        <p:spPr>
          <a:xfrm rot="5400000">
            <a:off x="2307500" y="1041817"/>
            <a:ext cx="725743" cy="6803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87" idx="2"/>
            <a:endCxn id="92" idx="0"/>
          </p:cNvCxnSpPr>
          <p:nvPr/>
        </p:nvCxnSpPr>
        <p:spPr>
          <a:xfrm rot="16200000" flipH="1">
            <a:off x="3015477" y="1014231"/>
            <a:ext cx="725742" cy="73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88" idx="2"/>
            <a:endCxn id="94" idx="0"/>
          </p:cNvCxnSpPr>
          <p:nvPr/>
        </p:nvCxnSpPr>
        <p:spPr>
          <a:xfrm rot="5400000">
            <a:off x="5772416" y="720124"/>
            <a:ext cx="569362" cy="11673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88" idx="2"/>
            <a:endCxn id="95" idx="0"/>
          </p:cNvCxnSpPr>
          <p:nvPr/>
        </p:nvCxnSpPr>
        <p:spPr>
          <a:xfrm rot="16200000" flipH="1">
            <a:off x="6928358" y="731580"/>
            <a:ext cx="569362" cy="11444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97" idx="0"/>
          </p:cNvCxnSpPr>
          <p:nvPr/>
        </p:nvCxnSpPr>
        <p:spPr>
          <a:xfrm rot="5400000">
            <a:off x="1786293" y="2534987"/>
            <a:ext cx="108776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92" idx="2"/>
            <a:endCxn id="99" idx="0"/>
          </p:cNvCxnSpPr>
          <p:nvPr/>
        </p:nvCxnSpPr>
        <p:spPr>
          <a:xfrm rot="5400000">
            <a:off x="3202249" y="2534986"/>
            <a:ext cx="108776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94" idx="2"/>
            <a:endCxn id="103" idx="0"/>
          </p:cNvCxnSpPr>
          <p:nvPr/>
        </p:nvCxnSpPr>
        <p:spPr>
          <a:xfrm rot="5400000">
            <a:off x="4697188" y="2302659"/>
            <a:ext cx="936366" cy="616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94" idx="2"/>
            <a:endCxn id="107" idx="0"/>
          </p:cNvCxnSpPr>
          <p:nvPr/>
        </p:nvCxnSpPr>
        <p:spPr>
          <a:xfrm rot="16200000" flipH="1">
            <a:off x="5295637" y="2320262"/>
            <a:ext cx="936366" cy="5808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95" idx="2"/>
            <a:endCxn id="110" idx="0"/>
          </p:cNvCxnSpPr>
          <p:nvPr/>
        </p:nvCxnSpPr>
        <p:spPr>
          <a:xfrm rot="5400000">
            <a:off x="7098858" y="2392444"/>
            <a:ext cx="782478" cy="5903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95" idx="2"/>
            <a:endCxn id="111" idx="0"/>
          </p:cNvCxnSpPr>
          <p:nvPr/>
        </p:nvCxnSpPr>
        <p:spPr>
          <a:xfrm rot="16200000" flipH="1">
            <a:off x="7697306" y="2384365"/>
            <a:ext cx="782478" cy="6065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97" idx="2"/>
            <a:endCxn id="98" idx="0"/>
          </p:cNvCxnSpPr>
          <p:nvPr/>
        </p:nvCxnSpPr>
        <p:spPr>
          <a:xfrm rot="16200000" flipH="1">
            <a:off x="2291740" y="3348132"/>
            <a:ext cx="76866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99" idx="2"/>
            <a:endCxn id="100" idx="0"/>
          </p:cNvCxnSpPr>
          <p:nvPr/>
        </p:nvCxnSpPr>
        <p:spPr>
          <a:xfrm rot="16200000" flipH="1">
            <a:off x="3705758" y="3350070"/>
            <a:ext cx="8074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100" idx="2"/>
            <a:endCxn id="102" idx="0"/>
          </p:cNvCxnSpPr>
          <p:nvPr/>
        </p:nvCxnSpPr>
        <p:spPr>
          <a:xfrm rot="5400000">
            <a:off x="3685293" y="3682110"/>
            <a:ext cx="12167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02" idx="2"/>
            <a:endCxn id="59" idx="0"/>
          </p:cNvCxnSpPr>
          <p:nvPr/>
        </p:nvCxnSpPr>
        <p:spPr>
          <a:xfrm rot="16200000" flipH="1">
            <a:off x="3675055" y="4044853"/>
            <a:ext cx="142149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59" idx="2"/>
            <a:endCxn id="63" idx="0"/>
          </p:cNvCxnSpPr>
          <p:nvPr/>
        </p:nvCxnSpPr>
        <p:spPr>
          <a:xfrm rot="16200000" flipH="1">
            <a:off x="3442328" y="4650563"/>
            <a:ext cx="608823" cy="12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103" idx="2"/>
            <a:endCxn id="112" idx="0"/>
          </p:cNvCxnSpPr>
          <p:nvPr/>
        </p:nvCxnSpPr>
        <p:spPr>
          <a:xfrm rot="5400000">
            <a:off x="4818280" y="3347501"/>
            <a:ext cx="76866" cy="1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112" idx="2"/>
            <a:endCxn id="118" idx="0"/>
          </p:cNvCxnSpPr>
          <p:nvPr/>
        </p:nvCxnSpPr>
        <p:spPr>
          <a:xfrm rot="16200000" flipH="1">
            <a:off x="4610300" y="3863178"/>
            <a:ext cx="498531" cy="69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113" idx="2"/>
            <a:endCxn id="124" idx="0"/>
          </p:cNvCxnSpPr>
          <p:nvPr/>
        </p:nvCxnSpPr>
        <p:spPr>
          <a:xfrm rot="16200000" flipH="1">
            <a:off x="5773060" y="3905143"/>
            <a:ext cx="559100" cy="9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angular"/>
          <p:cNvCxnSpPr>
            <a:stCxn id="114" idx="2"/>
            <a:endCxn id="51" idx="0"/>
          </p:cNvCxnSpPr>
          <p:nvPr/>
        </p:nvCxnSpPr>
        <p:spPr>
          <a:xfrm rot="5400000">
            <a:off x="6943248" y="3865954"/>
            <a:ext cx="497548" cy="2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angular"/>
          <p:cNvCxnSpPr>
            <a:stCxn id="115" idx="2"/>
            <a:endCxn id="54" idx="0"/>
          </p:cNvCxnSpPr>
          <p:nvPr/>
        </p:nvCxnSpPr>
        <p:spPr>
          <a:xfrm rot="5400000">
            <a:off x="8106635" y="3900006"/>
            <a:ext cx="566798" cy="3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107" idx="2"/>
            <a:endCxn id="113" idx="0"/>
          </p:cNvCxnSpPr>
          <p:nvPr/>
        </p:nvCxnSpPr>
        <p:spPr>
          <a:xfrm rot="5400000">
            <a:off x="6010411" y="3351414"/>
            <a:ext cx="85547" cy="2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24" idx="2"/>
            <a:endCxn id="126" idx="0"/>
          </p:cNvCxnSpPr>
          <p:nvPr/>
        </p:nvCxnSpPr>
        <p:spPr>
          <a:xfrm rot="5400000">
            <a:off x="5835475" y="4633632"/>
            <a:ext cx="43524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angular"/>
          <p:cNvCxnSpPr>
            <a:stCxn id="118" idx="2"/>
            <a:endCxn id="122" idx="0"/>
          </p:cNvCxnSpPr>
          <p:nvPr/>
        </p:nvCxnSpPr>
        <p:spPr>
          <a:xfrm rot="16200000" flipH="1">
            <a:off x="4647649" y="4700661"/>
            <a:ext cx="435243" cy="44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angular"/>
          <p:cNvCxnSpPr>
            <a:stCxn id="63" idx="2"/>
            <a:endCxn id="64" idx="0"/>
          </p:cNvCxnSpPr>
          <p:nvPr/>
        </p:nvCxnSpPr>
        <p:spPr>
          <a:xfrm rot="5400000">
            <a:off x="3316277" y="5200248"/>
            <a:ext cx="167904" cy="69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angular"/>
          <p:cNvCxnSpPr>
            <a:stCxn id="63" idx="2"/>
            <a:endCxn id="65" idx="0"/>
          </p:cNvCxnSpPr>
          <p:nvPr/>
        </p:nvCxnSpPr>
        <p:spPr>
          <a:xfrm rot="16200000" flipH="1">
            <a:off x="4030201" y="5180561"/>
            <a:ext cx="184666" cy="7503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angular"/>
          <p:cNvCxnSpPr>
            <a:stCxn id="54" idx="2"/>
            <a:endCxn id="56" idx="0"/>
          </p:cNvCxnSpPr>
          <p:nvPr/>
        </p:nvCxnSpPr>
        <p:spPr>
          <a:xfrm rot="5400000">
            <a:off x="8314075" y="4628696"/>
            <a:ext cx="14837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66" idx="0"/>
            <a:endCxn id="64" idx="2"/>
          </p:cNvCxnSpPr>
          <p:nvPr/>
        </p:nvCxnSpPr>
        <p:spPr>
          <a:xfrm rot="16200000" flipV="1">
            <a:off x="2822396" y="6092865"/>
            <a:ext cx="486331" cy="249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angular"/>
          <p:cNvCxnSpPr>
            <a:stCxn id="67" idx="0"/>
            <a:endCxn id="65" idx="2"/>
          </p:cNvCxnSpPr>
          <p:nvPr/>
        </p:nvCxnSpPr>
        <p:spPr>
          <a:xfrm rot="16200000" flipV="1">
            <a:off x="4307189" y="6207945"/>
            <a:ext cx="400318" cy="192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57" idx="0"/>
            <a:endCxn id="56" idx="2"/>
          </p:cNvCxnSpPr>
          <p:nvPr/>
        </p:nvCxnSpPr>
        <p:spPr>
          <a:xfrm rot="16200000" flipV="1">
            <a:off x="8246252" y="5075720"/>
            <a:ext cx="287562" cy="3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58" idx="0"/>
            <a:endCxn id="57" idx="2"/>
          </p:cNvCxnSpPr>
          <p:nvPr/>
        </p:nvCxnSpPr>
        <p:spPr>
          <a:xfrm rot="16200000" flipV="1">
            <a:off x="8233093" y="5887820"/>
            <a:ext cx="325520" cy="80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angular"/>
          <p:cNvCxnSpPr>
            <a:stCxn id="130" idx="0"/>
            <a:endCxn id="129" idx="2"/>
          </p:cNvCxnSpPr>
          <p:nvPr/>
        </p:nvCxnSpPr>
        <p:spPr>
          <a:xfrm rot="5400000" flipH="1" flipV="1">
            <a:off x="5838707" y="6217491"/>
            <a:ext cx="424030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28" idx="2"/>
            <a:endCxn id="129" idx="0"/>
          </p:cNvCxnSpPr>
          <p:nvPr/>
        </p:nvCxnSpPr>
        <p:spPr>
          <a:xfrm rot="16200000" flipH="1">
            <a:off x="6016410" y="5740331"/>
            <a:ext cx="68623" cy="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26" idx="2"/>
            <a:endCxn id="128" idx="0"/>
          </p:cNvCxnSpPr>
          <p:nvPr/>
        </p:nvCxnSpPr>
        <p:spPr>
          <a:xfrm rot="5400000">
            <a:off x="5993856" y="5415950"/>
            <a:ext cx="116105" cy="23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4" idx="2"/>
            <a:endCxn id="127" idx="0"/>
          </p:cNvCxnSpPr>
          <p:nvPr/>
        </p:nvCxnSpPr>
        <p:spPr>
          <a:xfrm rot="16200000" flipH="1">
            <a:off x="716631" y="3851313"/>
            <a:ext cx="529230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angular"/>
          <p:cNvCxnSpPr>
            <a:stCxn id="114" idx="0"/>
            <a:endCxn id="110" idx="2"/>
          </p:cNvCxnSpPr>
          <p:nvPr/>
        </p:nvCxnSpPr>
        <p:spPr>
          <a:xfrm rot="5400000" flipH="1" flipV="1">
            <a:off x="7155143" y="3347781"/>
            <a:ext cx="77849" cy="16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angular"/>
          <p:cNvCxnSpPr>
            <a:stCxn id="115" idx="0"/>
            <a:endCxn id="111" idx="2"/>
          </p:cNvCxnSpPr>
          <p:nvPr/>
        </p:nvCxnSpPr>
        <p:spPr>
          <a:xfrm rot="5400000" flipH="1" flipV="1">
            <a:off x="8352884" y="3348625"/>
            <a:ext cx="7784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2678950" y="6054626"/>
            <a:ext cx="7981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observa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4098656" y="6083991"/>
            <a:ext cx="7981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observa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6059948" y="1185840"/>
            <a:ext cx="11616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puede dividir en 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1788437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conformadas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3204393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onformadas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4931660" y="2510356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identifica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7249334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identifica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606116" y="3742948"/>
            <a:ext cx="7502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respecto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4643079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5827422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6965146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8210881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5834987" y="609613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cuya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4630407" y="4573926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y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186947" y="4566346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presentan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8211408" y="5775206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cuya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5818629" y="4558906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8211408" y="4970612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79342" y="1183389"/>
            <a:ext cx="67703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describe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755572" y="2512849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2552134" y="1183389"/>
            <a:ext cx="9168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pueden ser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142</Words>
  <Application>Microsoft Macintosh PowerPoint</Application>
  <PresentationFormat>Carta (216 x 279 mm)</PresentationFormat>
  <Paragraphs>65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70</cp:revision>
  <dcterms:created xsi:type="dcterms:W3CDTF">2015-05-14T14:12:36Z</dcterms:created>
  <dcterms:modified xsi:type="dcterms:W3CDTF">2015-09-21T15:52:56Z</dcterms:modified>
</cp:coreProperties>
</file>