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21" d="100"/>
          <a:sy n="121" d="100"/>
        </p:scale>
        <p:origin x="-1088" y="0"/>
      </p:cViewPr>
      <p:guideLst>
        <p:guide orient="horz" pos="22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Dinámica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Rotación de los cuerpos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2554177" y="3722688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66698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Las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Fuerzas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Traslación</a:t>
            </a:r>
            <a:r>
              <a:rPr lang="pt-BR" sz="1200" b="1" dirty="0"/>
              <a:t> de </a:t>
            </a:r>
            <a:r>
              <a:rPr lang="pt-BR" sz="1200" b="1" dirty="0" err="1"/>
              <a:t>los</a:t>
            </a:r>
            <a:r>
              <a:rPr lang="pt-BR" sz="1200" b="1" dirty="0"/>
              <a:t> objetos</a:t>
            </a:r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564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000000"/>
                </a:solidFill>
              </a:rPr>
              <a:t>c</a:t>
            </a:r>
            <a:r>
              <a:rPr lang="pt-BR" sz="900" dirty="0" err="1" smtClean="0">
                <a:solidFill>
                  <a:srgbClr val="000000"/>
                </a:solidFill>
              </a:rPr>
              <a:t>on</a:t>
            </a:r>
            <a:r>
              <a:rPr lang="pt-BR" sz="900" dirty="0" smtClean="0">
                <a:solidFill>
                  <a:srgbClr val="000000"/>
                </a:solidFill>
              </a:rPr>
              <a:t> base </a:t>
            </a:r>
            <a:r>
              <a:rPr lang="pt-BR" sz="900" dirty="0" err="1" smtClean="0">
                <a:solidFill>
                  <a:srgbClr val="000000"/>
                </a:solidFill>
              </a:rPr>
              <a:t>en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48496" y="564781"/>
            <a:ext cx="160878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[N]=(</a:t>
            </a:r>
            <a:r>
              <a:rPr lang="pt-BR" sz="900" dirty="0" err="1"/>
              <a:t>Kg∙m</a:t>
            </a:r>
            <a:r>
              <a:rPr lang="pt-BR" sz="900" dirty="0"/>
              <a:t>)/</a:t>
            </a:r>
            <a:r>
              <a:rPr lang="pt-BR" sz="900" dirty="0" smtClean="0"/>
              <a:t>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/>
          <p:nvPr/>
        </p:nvCxnSpPr>
        <p:spPr>
          <a:xfrm rot="16200000" flipH="1">
            <a:off x="6341581" y="-981364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</p:cNvCxnSpPr>
          <p:nvPr/>
        </p:nvCxnSpPr>
        <p:spPr>
          <a:xfrm rot="5400000">
            <a:off x="3141216" y="-985353"/>
            <a:ext cx="76149" cy="31308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</a:rPr>
              <a:t>q</a:t>
            </a:r>
            <a:r>
              <a:rPr lang="pt-BR" sz="900" dirty="0" smtClean="0">
                <a:solidFill>
                  <a:srgbClr val="000000"/>
                </a:solidFill>
              </a:rPr>
              <a:t>ue corresponde a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155549" y="1354395"/>
            <a:ext cx="6473" cy="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657" idx="0"/>
          </p:cNvCxnSpPr>
          <p:nvPr/>
        </p:nvCxnSpPr>
        <p:spPr>
          <a:xfrm>
            <a:off x="2172520" y="1878832"/>
            <a:ext cx="4019" cy="235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22720" y="1680184"/>
            <a:ext cx="97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</a:t>
            </a:r>
            <a:r>
              <a:rPr lang="es-CO" sz="900" dirty="0" smtClean="0"/>
              <a:t>uerzas </a:t>
            </a:r>
            <a:r>
              <a:rPr lang="es-CO" sz="900" dirty="0"/>
              <a:t>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126" idx="2"/>
            <a:endCxn id="154" idx="0"/>
          </p:cNvCxnSpPr>
          <p:nvPr/>
        </p:nvCxnSpPr>
        <p:spPr>
          <a:xfrm rot="16200000" flipH="1">
            <a:off x="2683381" y="3430892"/>
            <a:ext cx="581171" cy="2420"/>
          </a:xfrm>
          <a:prstGeom prst="bent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2497873" y="3312019"/>
            <a:ext cx="944574" cy="2308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000000"/>
                </a:solidFill>
              </a:rPr>
              <a:t>Interviene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en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la</a:t>
            </a:r>
            <a:endParaRPr lang="pt-BR" sz="900" dirty="0">
              <a:solidFill>
                <a:srgbClr val="000000"/>
              </a:solidFill>
            </a:endParaRP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162</Words>
  <Application>Microsoft Macintosh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110</cp:revision>
  <dcterms:created xsi:type="dcterms:W3CDTF">2015-05-14T14:12:36Z</dcterms:created>
  <dcterms:modified xsi:type="dcterms:W3CDTF">2015-09-22T21:20:40Z</dcterms:modified>
</cp:coreProperties>
</file>