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18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31/08/2015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poblaciones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75680" y="103625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Poblaciones humanas y naturales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05830" y="1080592"/>
            <a:ext cx="989531" cy="445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Distribución espacial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5923575" y="6170912"/>
            <a:ext cx="1122097" cy="5385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inmigración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6" name="Rectángulo 43"/>
          <p:cNvSpPr/>
          <p:nvPr/>
        </p:nvSpPr>
        <p:spPr>
          <a:xfrm>
            <a:off x="3890901" y="2405498"/>
            <a:ext cx="361601" cy="3169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29" name="Rectángulo 71"/>
          <p:cNvSpPr/>
          <p:nvPr/>
        </p:nvSpPr>
        <p:spPr>
          <a:xfrm>
            <a:off x="1596438" y="229599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 </a:t>
            </a:r>
            <a:r>
              <a:rPr lang="es-CO" sz="900" dirty="0">
                <a:solidFill>
                  <a:schemeClr val="bg1"/>
                </a:solidFill>
              </a:rPr>
              <a:t>objeto de estudio de la Demografía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4501855" y="2407130"/>
            <a:ext cx="360519" cy="302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3883515" y="3766318"/>
            <a:ext cx="660258" cy="3253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ogístico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7074369" y="3072394"/>
            <a:ext cx="939418" cy="326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p</a:t>
            </a:r>
            <a:r>
              <a:rPr lang="es-CO" sz="1000" dirty="0" smtClean="0">
                <a:solidFill>
                  <a:schemeClr val="bg1"/>
                </a:solidFill>
              </a:rPr>
              <a:t>arámetros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4664388" y="3778008"/>
            <a:ext cx="883549" cy="30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xponencial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52" name="Rectángulo 71"/>
          <p:cNvSpPr/>
          <p:nvPr/>
        </p:nvSpPr>
        <p:spPr>
          <a:xfrm>
            <a:off x="1798498" y="3136275"/>
            <a:ext cx="1114636" cy="481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u</a:t>
            </a:r>
            <a:r>
              <a:rPr lang="es-CO" sz="1100" dirty="0" smtClean="0">
                <a:solidFill>
                  <a:schemeClr val="bg1"/>
                </a:solidFill>
              </a:rPr>
              <a:t>na </a:t>
            </a:r>
            <a:r>
              <a:rPr lang="es-CO" sz="1100" dirty="0">
                <a:solidFill>
                  <a:schemeClr val="bg1"/>
                </a:solidFill>
              </a:rPr>
              <a:t>historia de </a:t>
            </a:r>
            <a:r>
              <a:rPr lang="es-CO" sz="1000" dirty="0">
                <a:solidFill>
                  <a:schemeClr val="bg1"/>
                </a:solidFill>
              </a:rPr>
              <a:t>dispersión</a:t>
            </a:r>
            <a:r>
              <a:rPr lang="es-CO" sz="1100" dirty="0">
                <a:solidFill>
                  <a:schemeClr val="bg1"/>
                </a:solidFill>
              </a:rPr>
              <a:t> por el planeta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456491" y="2150840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a</a:t>
            </a:r>
            <a:r>
              <a:rPr lang="es-CO" sz="900" dirty="0" smtClean="0">
                <a:solidFill>
                  <a:schemeClr val="bg1"/>
                </a:solidFill>
              </a:rPr>
              <a:t>l </a:t>
            </a:r>
            <a:r>
              <a:rPr lang="es-CO" sz="900" dirty="0">
                <a:solidFill>
                  <a:schemeClr val="bg1"/>
                </a:solidFill>
              </a:rPr>
              <a:t>azar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6127290" y="2979822"/>
            <a:ext cx="892867" cy="602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</a:t>
            </a:r>
            <a:r>
              <a:rPr lang="es-CO" sz="900" dirty="0" smtClean="0">
                <a:solidFill>
                  <a:schemeClr val="bg1"/>
                </a:solidFill>
              </a:rPr>
              <a:t>actores </a:t>
            </a:r>
            <a:r>
              <a:rPr lang="es-CO" sz="900" dirty="0">
                <a:solidFill>
                  <a:schemeClr val="bg1"/>
                </a:solidFill>
              </a:rPr>
              <a:t>dependientes de la densidad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7212402" y="6154776"/>
            <a:ext cx="859235" cy="515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mortalidad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8179005" y="6150869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natalidad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239152" y="701089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tienen</a:t>
            </a:r>
            <a:endParaRPr lang="pt-BR" sz="900" dirty="0"/>
          </a:p>
        </p:txBody>
      </p:sp>
      <p:sp>
        <p:nvSpPr>
          <p:cNvPr id="25" name="Rectángulo 24"/>
          <p:cNvSpPr/>
          <p:nvPr/>
        </p:nvSpPr>
        <p:spPr>
          <a:xfrm>
            <a:off x="8124720" y="1764075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de tipo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851689" y="1738965"/>
            <a:ext cx="1027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determinada</a:t>
            </a:r>
            <a:r>
              <a:rPr lang="pt-BR" sz="1000" dirty="0"/>
              <a:t> por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779567" y="1763354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determinado</a:t>
            </a:r>
            <a:r>
              <a:rPr lang="pt-BR" sz="1000" dirty="0"/>
              <a:t> por</a:t>
            </a:r>
          </a:p>
        </p:txBody>
      </p:sp>
      <p:sp>
        <p:nvSpPr>
          <p:cNvPr id="494" name="Rectángulo 493"/>
          <p:cNvSpPr/>
          <p:nvPr/>
        </p:nvSpPr>
        <p:spPr>
          <a:xfrm>
            <a:off x="4708590" y="1743232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</a:t>
            </a:r>
            <a:r>
              <a:rPr lang="pt-BR" sz="1000" dirty="0"/>
              <a:t> </a:t>
            </a:r>
            <a:r>
              <a:rPr lang="pt-BR" sz="900" dirty="0"/>
              <a:t>tipo</a:t>
            </a:r>
          </a:p>
        </p:txBody>
      </p:sp>
      <p:sp>
        <p:nvSpPr>
          <p:cNvPr id="502" name="Rectángulo 501"/>
          <p:cNvSpPr/>
          <p:nvPr/>
        </p:nvSpPr>
        <p:spPr>
          <a:xfrm>
            <a:off x="1998475" y="1784441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 smtClean="0"/>
              <a:t>son</a:t>
            </a:r>
            <a:r>
              <a:rPr lang="pt-BR" sz="900" dirty="0" smtClean="0"/>
              <a:t> </a:t>
            </a:r>
            <a:r>
              <a:rPr lang="pt-BR" sz="900" dirty="0" err="1" smtClean="0"/>
              <a:t>el</a:t>
            </a:r>
            <a:endParaRPr lang="pt-BR" sz="900" dirty="0"/>
          </a:p>
        </p:txBody>
      </p:sp>
      <p:cxnSp>
        <p:nvCxnSpPr>
          <p:cNvPr id="504" name="Conector angular 503"/>
          <p:cNvCxnSpPr>
            <a:stCxn id="5" idx="2"/>
            <a:endCxn id="502" idx="0"/>
          </p:cNvCxnSpPr>
          <p:nvPr/>
        </p:nvCxnSpPr>
        <p:spPr>
          <a:xfrm rot="16200000" flipH="1">
            <a:off x="1736864" y="1189244"/>
            <a:ext cx="175921" cy="1014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923853" y="1782061"/>
            <a:ext cx="862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que </a:t>
            </a:r>
            <a:r>
              <a:rPr lang="pt-BR" sz="900" dirty="0" err="1"/>
              <a:t>muestran</a:t>
            </a:r>
            <a:endParaRPr lang="pt-BR" sz="900" dirty="0"/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16200000" flipH="1">
            <a:off x="1249635" y="1676473"/>
            <a:ext cx="173541" cy="376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494" idx="2"/>
            <a:endCxn id="154" idx="0"/>
          </p:cNvCxnSpPr>
          <p:nvPr/>
        </p:nvCxnSpPr>
        <p:spPr>
          <a:xfrm rot="5400000">
            <a:off x="3702609" y="2500489"/>
            <a:ext cx="1776865" cy="7547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494" idx="2"/>
            <a:endCxn id="205" idx="0"/>
          </p:cNvCxnSpPr>
          <p:nvPr/>
        </p:nvCxnSpPr>
        <p:spPr>
          <a:xfrm rot="16200000" flipH="1">
            <a:off x="4143023" y="2814867"/>
            <a:ext cx="1788555" cy="1377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502" idx="2"/>
            <a:endCxn id="129" idx="0"/>
          </p:cNvCxnSpPr>
          <p:nvPr/>
        </p:nvCxnSpPr>
        <p:spPr>
          <a:xfrm rot="5400000">
            <a:off x="2023652" y="1987581"/>
            <a:ext cx="280717" cy="336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07" idx="2"/>
            <a:endCxn id="452" idx="0"/>
          </p:cNvCxnSpPr>
          <p:nvPr/>
        </p:nvCxnSpPr>
        <p:spPr>
          <a:xfrm rot="16200000" flipH="1">
            <a:off x="1301523" y="2081981"/>
            <a:ext cx="1107993" cy="1000594"/>
          </a:xfrm>
          <a:prstGeom prst="bentConnector3">
            <a:avLst>
              <a:gd name="adj1" fmla="val 709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4143121" y="695170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muestran</a:t>
            </a:r>
            <a:endParaRPr lang="pt-BR" sz="900" dirty="0"/>
          </a:p>
        </p:txBody>
      </p:sp>
      <p:sp>
        <p:nvSpPr>
          <p:cNvPr id="6" name="Rectángulo 5"/>
          <p:cNvSpPr/>
          <p:nvPr/>
        </p:nvSpPr>
        <p:spPr>
          <a:xfrm>
            <a:off x="1052266" y="704966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incluyen</a:t>
            </a:r>
            <a:r>
              <a:rPr lang="pt-BR" sz="900" dirty="0"/>
              <a:t> </a:t>
            </a:r>
          </a:p>
        </p:txBody>
      </p:sp>
      <p:cxnSp>
        <p:nvCxnSpPr>
          <p:cNvPr id="14" name="Conector angular 13"/>
          <p:cNvCxnSpPr>
            <a:stCxn id="4" idx="2"/>
            <a:endCxn id="3" idx="0"/>
          </p:cNvCxnSpPr>
          <p:nvPr/>
        </p:nvCxnSpPr>
        <p:spPr>
          <a:xfrm rot="5400000">
            <a:off x="4526126" y="476565"/>
            <a:ext cx="153156" cy="2840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6" idx="0"/>
          </p:cNvCxnSpPr>
          <p:nvPr/>
        </p:nvCxnSpPr>
        <p:spPr>
          <a:xfrm rot="5400000">
            <a:off x="3055638" y="-1029442"/>
            <a:ext cx="34164" cy="3434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869935" y="1087196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/>
              <a:t>Densidad 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854637" y="1094245"/>
            <a:ext cx="870293" cy="419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Tamaño</a:t>
            </a:r>
            <a:endParaRPr lang="pt-BR" sz="1200" b="1" dirty="0"/>
          </a:p>
        </p:txBody>
      </p:sp>
      <p:cxnSp>
        <p:nvCxnSpPr>
          <p:cNvPr id="36" name="Conector angular 35"/>
          <p:cNvCxnSpPr>
            <a:stCxn id="2" idx="2"/>
            <a:endCxn id="8" idx="0"/>
          </p:cNvCxnSpPr>
          <p:nvPr/>
        </p:nvCxnSpPr>
        <p:spPr>
          <a:xfrm rot="16200000" flipH="1">
            <a:off x="7867447" y="547442"/>
            <a:ext cx="148671" cy="917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2" idx="2"/>
            <a:endCxn id="22" idx="0"/>
          </p:cNvCxnSpPr>
          <p:nvPr/>
        </p:nvCxnSpPr>
        <p:spPr>
          <a:xfrm rot="5400000">
            <a:off x="6805215" y="416491"/>
            <a:ext cx="162324" cy="11931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4673245" y="1112201"/>
            <a:ext cx="1109226" cy="336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Crecimiento</a:t>
            </a:r>
            <a:endParaRPr lang="pt-BR" sz="1200" b="1" dirty="0"/>
          </a:p>
        </p:txBody>
      </p:sp>
      <p:sp>
        <p:nvSpPr>
          <p:cNvPr id="52" name="Rectángulo 51"/>
          <p:cNvSpPr/>
          <p:nvPr/>
        </p:nvSpPr>
        <p:spPr>
          <a:xfrm>
            <a:off x="3706735" y="1133202"/>
            <a:ext cx="859720" cy="373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 err="1"/>
              <a:t>Estrategias</a:t>
            </a:r>
            <a:r>
              <a:rPr lang="pt-BR" sz="1100" b="1" dirty="0"/>
              <a:t> de </a:t>
            </a:r>
            <a:r>
              <a:rPr lang="pt-BR" sz="1200" b="1" dirty="0"/>
              <a:t>vida</a:t>
            </a:r>
            <a:r>
              <a:rPr lang="pt-BR" sz="1100" b="1" dirty="0"/>
              <a:t> 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54800" y="1146509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Curvas de </a:t>
            </a:r>
            <a:r>
              <a:rPr lang="pt-BR" sz="1200" b="1" dirty="0" err="1"/>
              <a:t>sobrevievencia</a:t>
            </a:r>
            <a:endParaRPr lang="pt-BR" sz="1200" b="1" dirty="0"/>
          </a:p>
        </p:txBody>
      </p:sp>
      <p:cxnSp>
        <p:nvCxnSpPr>
          <p:cNvPr id="62" name="Conector angular 61"/>
          <p:cNvCxnSpPr>
            <a:stCxn id="3" idx="2"/>
            <a:endCxn id="51" idx="0"/>
          </p:cNvCxnSpPr>
          <p:nvPr/>
        </p:nvCxnSpPr>
        <p:spPr>
          <a:xfrm rot="16200000" flipH="1">
            <a:off x="4751168" y="635510"/>
            <a:ext cx="186199" cy="767182"/>
          </a:xfrm>
          <a:prstGeom prst="bentConnector3">
            <a:avLst>
              <a:gd name="adj1" fmla="val 36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>
            <a:stCxn id="3" idx="2"/>
            <a:endCxn id="57" idx="0"/>
          </p:cNvCxnSpPr>
          <p:nvPr/>
        </p:nvCxnSpPr>
        <p:spPr>
          <a:xfrm rot="5400000">
            <a:off x="3636181" y="322013"/>
            <a:ext cx="220507" cy="1428485"/>
          </a:xfrm>
          <a:prstGeom prst="bentConnector3">
            <a:avLst>
              <a:gd name="adj1" fmla="val 34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286264" y="967124"/>
            <a:ext cx="100457" cy="378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489"/>
          <p:cNvCxnSpPr>
            <a:stCxn id="8" idx="2"/>
            <a:endCxn id="25" idx="0"/>
          </p:cNvCxnSpPr>
          <p:nvPr/>
        </p:nvCxnSpPr>
        <p:spPr>
          <a:xfrm>
            <a:off x="8400596" y="1526013"/>
            <a:ext cx="1" cy="23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cto 491"/>
          <p:cNvCxnSpPr>
            <a:stCxn id="21" idx="2"/>
            <a:endCxn id="28" idx="0"/>
          </p:cNvCxnSpPr>
          <p:nvPr/>
        </p:nvCxnSpPr>
        <p:spPr>
          <a:xfrm>
            <a:off x="7361061" y="1471662"/>
            <a:ext cx="4551" cy="267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496"/>
          <p:cNvCxnSpPr>
            <a:stCxn id="22" idx="2"/>
            <a:endCxn id="31" idx="0"/>
          </p:cNvCxnSpPr>
          <p:nvPr/>
        </p:nvCxnSpPr>
        <p:spPr>
          <a:xfrm flipH="1">
            <a:off x="6282269" y="1513887"/>
            <a:ext cx="7515" cy="249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31" idx="2"/>
            <a:endCxn id="599" idx="0"/>
          </p:cNvCxnSpPr>
          <p:nvPr/>
        </p:nvCxnSpPr>
        <p:spPr>
          <a:xfrm rot="16200000" flipH="1">
            <a:off x="5942873" y="2348970"/>
            <a:ext cx="970247" cy="2914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8058001" y="2619725"/>
            <a:ext cx="732048" cy="2798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a</a:t>
            </a:r>
            <a:r>
              <a:rPr lang="pt-BR" sz="1000" dirty="0" smtClean="0">
                <a:solidFill>
                  <a:schemeClr val="bg1"/>
                </a:solidFill>
              </a:rPr>
              <a:t>gregada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140689" y="2954478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</a:t>
            </a:r>
            <a:r>
              <a:rPr lang="es-CO" sz="900" dirty="0" smtClean="0">
                <a:solidFill>
                  <a:schemeClr val="bg1"/>
                </a:solidFill>
              </a:rPr>
              <a:t>actores </a:t>
            </a:r>
            <a:r>
              <a:rPr lang="es-CO" sz="900" dirty="0">
                <a:solidFill>
                  <a:schemeClr val="bg1"/>
                </a:solidFill>
              </a:rPr>
              <a:t>independientes de la </a:t>
            </a:r>
            <a:r>
              <a:rPr lang="es-CO" sz="1000" dirty="0">
                <a:solidFill>
                  <a:schemeClr val="bg1"/>
                </a:solidFill>
              </a:rPr>
              <a:t>densidad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592350" y="2180793"/>
            <a:ext cx="739785" cy="2368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</a:t>
            </a:r>
            <a:r>
              <a:rPr lang="pt-BR" sz="1000" dirty="0" smtClean="0"/>
              <a:t>niforme</a:t>
            </a:r>
            <a:endParaRPr lang="pt-BR" sz="1000" dirty="0"/>
          </a:p>
        </p:txBody>
      </p:sp>
      <p:cxnSp>
        <p:nvCxnSpPr>
          <p:cNvPr id="77" name="Conector angular 76"/>
          <p:cNvCxnSpPr>
            <a:stCxn id="31" idx="2"/>
            <a:endCxn id="73" idx="0"/>
          </p:cNvCxnSpPr>
          <p:nvPr/>
        </p:nvCxnSpPr>
        <p:spPr>
          <a:xfrm rot="5400000">
            <a:off x="5467095" y="2139303"/>
            <a:ext cx="944903" cy="6854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25" idx="2"/>
            <a:endCxn id="594" idx="0"/>
          </p:cNvCxnSpPr>
          <p:nvPr/>
        </p:nvCxnSpPr>
        <p:spPr>
          <a:xfrm rot="16200000" flipH="1">
            <a:off x="8514796" y="1896096"/>
            <a:ext cx="140544" cy="368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25" idx="2"/>
            <a:endCxn id="74" idx="0"/>
          </p:cNvCxnSpPr>
          <p:nvPr/>
        </p:nvCxnSpPr>
        <p:spPr>
          <a:xfrm rot="5400000">
            <a:off x="8096172" y="1876367"/>
            <a:ext cx="170497" cy="4383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6911241" y="2439557"/>
            <a:ext cx="1087208" cy="1784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51" idx="2"/>
            <a:endCxn id="494" idx="0"/>
          </p:cNvCxnSpPr>
          <p:nvPr/>
        </p:nvCxnSpPr>
        <p:spPr>
          <a:xfrm rot="5400000">
            <a:off x="4950881" y="1466255"/>
            <a:ext cx="294534" cy="259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257891" y="4259814"/>
            <a:ext cx="580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</a:t>
            </a:r>
            <a:r>
              <a:rPr lang="pt-BR" sz="900" dirty="0" smtClean="0"/>
              <a:t>omo </a:t>
            </a:r>
            <a:r>
              <a:rPr lang="pt-BR" sz="900" dirty="0" err="1" smtClean="0"/>
              <a:t>la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163" name="Conector recto 162"/>
          <p:cNvCxnSpPr>
            <a:stCxn id="202" idx="2"/>
            <a:endCxn id="159" idx="0"/>
          </p:cNvCxnSpPr>
          <p:nvPr/>
        </p:nvCxnSpPr>
        <p:spPr>
          <a:xfrm>
            <a:off x="7544078" y="3398769"/>
            <a:ext cx="4117" cy="861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249869" y="4788971"/>
            <a:ext cx="1660223" cy="1063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159" idx="2"/>
            <a:endCxn id="656" idx="0"/>
          </p:cNvCxnSpPr>
          <p:nvPr/>
        </p:nvCxnSpPr>
        <p:spPr>
          <a:xfrm rot="16200000" flipH="1">
            <a:off x="6763042" y="5275798"/>
            <a:ext cx="1664130" cy="93825"/>
          </a:xfrm>
          <a:prstGeom prst="bentConnector3">
            <a:avLst>
              <a:gd name="adj1" fmla="val 801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>
            <a:stCxn id="159" idx="2"/>
            <a:endCxn id="143" idx="0"/>
          </p:cNvCxnSpPr>
          <p:nvPr/>
        </p:nvCxnSpPr>
        <p:spPr>
          <a:xfrm rot="5400000">
            <a:off x="6176277" y="4798994"/>
            <a:ext cx="1680266" cy="1063571"/>
          </a:xfrm>
          <a:prstGeom prst="bentConnector3">
            <a:avLst>
              <a:gd name="adj1" fmla="val 78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4090952" y="1763975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 tipo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2716980" y="1763354"/>
            <a:ext cx="5164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de tipo</a:t>
            </a:r>
          </a:p>
        </p:txBody>
      </p:sp>
      <p:cxnSp>
        <p:nvCxnSpPr>
          <p:cNvPr id="181" name="Conector angular 180"/>
          <p:cNvCxnSpPr>
            <a:stCxn id="52" idx="2"/>
            <a:endCxn id="171" idx="0"/>
          </p:cNvCxnSpPr>
          <p:nvPr/>
        </p:nvCxnSpPr>
        <p:spPr>
          <a:xfrm rot="16200000" flipH="1">
            <a:off x="4114471" y="1529249"/>
            <a:ext cx="256849" cy="2126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57" idx="2"/>
            <a:endCxn id="178" idx="0"/>
          </p:cNvCxnSpPr>
          <p:nvPr/>
        </p:nvCxnSpPr>
        <p:spPr>
          <a:xfrm rot="5400000">
            <a:off x="2891290" y="1622452"/>
            <a:ext cx="224837" cy="56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344378" y="948604"/>
            <a:ext cx="155275" cy="1219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71" idx="2"/>
            <a:endCxn id="146" idx="0"/>
          </p:cNvCxnSpPr>
          <p:nvPr/>
        </p:nvCxnSpPr>
        <p:spPr>
          <a:xfrm rot="16200000" flipH="1">
            <a:off x="4309494" y="2034508"/>
            <a:ext cx="412323" cy="332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angular 577"/>
          <p:cNvCxnSpPr>
            <a:stCxn id="171" idx="2"/>
            <a:endCxn id="126" idx="0"/>
          </p:cNvCxnSpPr>
          <p:nvPr/>
        </p:nvCxnSpPr>
        <p:spPr>
          <a:xfrm rot="5400000">
            <a:off x="4005104" y="2061405"/>
            <a:ext cx="410691" cy="2774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3438642" y="2368104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I</a:t>
            </a:r>
            <a:endParaRPr lang="pt-BR" sz="1000" dirty="0"/>
          </a:p>
        </p:txBody>
      </p:sp>
      <p:sp>
        <p:nvSpPr>
          <p:cNvPr id="584" name="Rectángulo 583"/>
          <p:cNvSpPr/>
          <p:nvPr/>
        </p:nvSpPr>
        <p:spPr>
          <a:xfrm>
            <a:off x="2891000" y="2367426"/>
            <a:ext cx="365986" cy="3193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II</a:t>
            </a:r>
            <a:endParaRPr lang="pt-BR" sz="1100" dirty="0"/>
          </a:p>
        </p:txBody>
      </p:sp>
      <p:sp>
        <p:nvSpPr>
          <p:cNvPr id="585" name="Rectángulo 584"/>
          <p:cNvSpPr/>
          <p:nvPr/>
        </p:nvSpPr>
        <p:spPr>
          <a:xfrm>
            <a:off x="2444906" y="2368104"/>
            <a:ext cx="329043" cy="3186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III</a:t>
            </a:r>
            <a:endParaRPr lang="pt-BR" sz="1000" dirty="0"/>
          </a:p>
        </p:txBody>
      </p:sp>
      <p:cxnSp>
        <p:nvCxnSpPr>
          <p:cNvPr id="591" name="Conector angular 590"/>
          <p:cNvCxnSpPr>
            <a:stCxn id="178" idx="2"/>
            <a:endCxn id="580" idx="0"/>
          </p:cNvCxnSpPr>
          <p:nvPr/>
        </p:nvCxnSpPr>
        <p:spPr>
          <a:xfrm rot="16200000" flipH="1">
            <a:off x="3102989" y="1866421"/>
            <a:ext cx="373918" cy="6294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ector angular 594"/>
          <p:cNvCxnSpPr>
            <a:stCxn id="178" idx="2"/>
            <a:endCxn id="585" idx="0"/>
          </p:cNvCxnSpPr>
          <p:nvPr/>
        </p:nvCxnSpPr>
        <p:spPr>
          <a:xfrm rot="5400000">
            <a:off x="2605367" y="1998247"/>
            <a:ext cx="373918" cy="3657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>
            <a:stCxn id="178" idx="2"/>
            <a:endCxn id="584" idx="0"/>
          </p:cNvCxnSpPr>
          <p:nvPr/>
        </p:nvCxnSpPr>
        <p:spPr>
          <a:xfrm rot="16200000" flipH="1">
            <a:off x="2837988" y="2131421"/>
            <a:ext cx="373240" cy="98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ángulo 620"/>
          <p:cNvSpPr/>
          <p:nvPr/>
        </p:nvSpPr>
        <p:spPr>
          <a:xfrm>
            <a:off x="205585" y="1778743"/>
            <a:ext cx="6928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/>
              <a:t>tienen</a:t>
            </a:r>
            <a:endParaRPr lang="pt-BR" sz="900" dirty="0"/>
          </a:p>
        </p:txBody>
      </p:sp>
      <p:cxnSp>
        <p:nvCxnSpPr>
          <p:cNvPr id="213" name="Conector angular 212"/>
          <p:cNvCxnSpPr>
            <a:stCxn id="5" idx="2"/>
            <a:endCxn id="621" idx="0"/>
          </p:cNvCxnSpPr>
          <p:nvPr/>
        </p:nvCxnSpPr>
        <p:spPr>
          <a:xfrm rot="5400000">
            <a:off x="849681" y="1310834"/>
            <a:ext cx="170223" cy="765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/>
          <p:cNvSpPr/>
          <p:nvPr/>
        </p:nvSpPr>
        <p:spPr>
          <a:xfrm>
            <a:off x="2986575" y="3227831"/>
            <a:ext cx="999003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</a:t>
            </a:r>
            <a:r>
              <a:rPr lang="pt-BR" sz="1100" dirty="0" err="1" smtClean="0"/>
              <a:t>n</a:t>
            </a:r>
            <a:r>
              <a:rPr lang="pt-BR" sz="1100" dirty="0" smtClean="0"/>
              <a:t> </a:t>
            </a:r>
            <a:r>
              <a:rPr lang="pt-BR" sz="1100" dirty="0" err="1"/>
              <a:t>proceso</a:t>
            </a:r>
            <a:r>
              <a:rPr lang="pt-BR" sz="1100" dirty="0"/>
              <a:t> </a:t>
            </a:r>
            <a:r>
              <a:rPr lang="pt-BR" sz="1000" dirty="0"/>
              <a:t>evolutivo</a:t>
            </a:r>
          </a:p>
        </p:txBody>
      </p:sp>
      <p:cxnSp>
        <p:nvCxnSpPr>
          <p:cNvPr id="220" name="Conector angular 219"/>
          <p:cNvCxnSpPr>
            <a:stCxn id="507" idx="2"/>
            <a:endCxn id="218" idx="0"/>
          </p:cNvCxnSpPr>
          <p:nvPr/>
        </p:nvCxnSpPr>
        <p:spPr>
          <a:xfrm rot="16200000" flipH="1">
            <a:off x="1820875" y="1562628"/>
            <a:ext cx="1199549" cy="2130855"/>
          </a:xfrm>
          <a:prstGeom prst="bentConnector3">
            <a:avLst>
              <a:gd name="adj1" fmla="val 65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613268" y="3042708"/>
            <a:ext cx="1134238" cy="6138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u</a:t>
            </a:r>
            <a:r>
              <a:rPr lang="es-CO" sz="1000" dirty="0" smtClean="0"/>
              <a:t>na </a:t>
            </a:r>
            <a:r>
              <a:rPr lang="es-CO" sz="1000" dirty="0"/>
              <a:t>historia de crecimiento poblacional a través del tiempo</a:t>
            </a:r>
            <a:endParaRPr lang="pt-BR" sz="1000" dirty="0"/>
          </a:p>
        </p:txBody>
      </p:sp>
      <p:sp>
        <p:nvSpPr>
          <p:cNvPr id="653" name="Rectángulo 652"/>
          <p:cNvSpPr/>
          <p:nvPr/>
        </p:nvSpPr>
        <p:spPr>
          <a:xfrm>
            <a:off x="2933970" y="4239398"/>
            <a:ext cx="1009344" cy="458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e</a:t>
            </a:r>
            <a:r>
              <a:rPr lang="pt-BR" sz="1000" dirty="0" err="1" smtClean="0"/>
              <a:t>structura</a:t>
            </a:r>
            <a:r>
              <a:rPr lang="pt-BR" sz="1000" dirty="0" smtClean="0"/>
              <a:t> </a:t>
            </a:r>
            <a:r>
              <a:rPr lang="pt-BR" sz="1000" dirty="0"/>
              <a:t>de </a:t>
            </a:r>
            <a:r>
              <a:rPr lang="pt-BR" sz="1000" dirty="0" err="1"/>
              <a:t>edades</a:t>
            </a:r>
            <a:endParaRPr lang="pt-BR" sz="1000" dirty="0"/>
          </a:p>
        </p:txBody>
      </p:sp>
      <p:sp>
        <p:nvSpPr>
          <p:cNvPr id="654" name="Rectángulo 653"/>
          <p:cNvSpPr/>
          <p:nvPr/>
        </p:nvSpPr>
        <p:spPr>
          <a:xfrm>
            <a:off x="2013685" y="4273493"/>
            <a:ext cx="801511" cy="4443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m</a:t>
            </a:r>
            <a:r>
              <a:rPr lang="pt-BR" sz="1000" dirty="0" err="1" smtClean="0"/>
              <a:t>ortalidad</a:t>
            </a:r>
            <a:endParaRPr lang="pt-BR" sz="1000" dirty="0"/>
          </a:p>
        </p:txBody>
      </p:sp>
      <p:sp>
        <p:nvSpPr>
          <p:cNvPr id="655" name="Rectángulo 654"/>
          <p:cNvSpPr/>
          <p:nvPr/>
        </p:nvSpPr>
        <p:spPr>
          <a:xfrm>
            <a:off x="1025805" y="4314508"/>
            <a:ext cx="915516" cy="344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s</a:t>
            </a:r>
            <a:r>
              <a:rPr lang="pt-BR" sz="1000" dirty="0" err="1" smtClean="0"/>
              <a:t>upervivencia</a:t>
            </a:r>
            <a:endParaRPr lang="pt-BR" sz="1000" dirty="0"/>
          </a:p>
        </p:txBody>
      </p:sp>
      <p:sp>
        <p:nvSpPr>
          <p:cNvPr id="657" name="Rectángulo 656"/>
          <p:cNvSpPr/>
          <p:nvPr/>
        </p:nvSpPr>
        <p:spPr>
          <a:xfrm>
            <a:off x="129870" y="4287477"/>
            <a:ext cx="829689" cy="3984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t</a:t>
            </a:r>
            <a:r>
              <a:rPr lang="pt-BR" sz="1000" dirty="0" err="1" smtClean="0"/>
              <a:t>asas</a:t>
            </a:r>
            <a:r>
              <a:rPr lang="pt-BR" sz="1000" dirty="0" smtClean="0"/>
              <a:t> </a:t>
            </a:r>
            <a:r>
              <a:rPr lang="pt-BR" sz="1000" dirty="0"/>
              <a:t>de </a:t>
            </a:r>
            <a:r>
              <a:rPr lang="pt-BR" sz="1000" dirty="0" err="1"/>
              <a:t>fertilidad</a:t>
            </a:r>
            <a:endParaRPr lang="pt-BR" sz="1000" dirty="0"/>
          </a:p>
        </p:txBody>
      </p:sp>
      <p:cxnSp>
        <p:nvCxnSpPr>
          <p:cNvPr id="661" name="Conector angular 660"/>
          <p:cNvCxnSpPr>
            <a:stCxn id="621" idx="2"/>
            <a:endCxn id="655" idx="0"/>
          </p:cNvCxnSpPr>
          <p:nvPr/>
        </p:nvCxnSpPr>
        <p:spPr>
          <a:xfrm rot="16200000" flipH="1">
            <a:off x="-134688" y="2696256"/>
            <a:ext cx="2304933" cy="931569"/>
          </a:xfrm>
          <a:prstGeom prst="bentConnector3">
            <a:avLst>
              <a:gd name="adj1" fmla="val 818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angular 662"/>
          <p:cNvCxnSpPr>
            <a:stCxn id="621" idx="2"/>
            <a:endCxn id="654" idx="0"/>
          </p:cNvCxnSpPr>
          <p:nvPr/>
        </p:nvCxnSpPr>
        <p:spPr>
          <a:xfrm rot="16200000" flipH="1">
            <a:off x="351258" y="2210310"/>
            <a:ext cx="2263918" cy="1862447"/>
          </a:xfrm>
          <a:prstGeom prst="bentConnector3">
            <a:avLst>
              <a:gd name="adj1" fmla="val 835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angular 664"/>
          <p:cNvCxnSpPr>
            <a:stCxn id="621" idx="2"/>
            <a:endCxn id="653" idx="0"/>
          </p:cNvCxnSpPr>
          <p:nvPr/>
        </p:nvCxnSpPr>
        <p:spPr>
          <a:xfrm rot="16200000" flipH="1">
            <a:off x="880407" y="1681162"/>
            <a:ext cx="2229823" cy="2886648"/>
          </a:xfrm>
          <a:prstGeom prst="bentConnector3">
            <a:avLst>
              <a:gd name="adj1" fmla="val 852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ectángulo 666"/>
          <p:cNvSpPr/>
          <p:nvPr/>
        </p:nvSpPr>
        <p:spPr>
          <a:xfrm>
            <a:off x="4890940" y="6115615"/>
            <a:ext cx="914334" cy="649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 smtClean="0"/>
              <a:t>emigración</a:t>
            </a:r>
            <a:endParaRPr lang="pt-BR" sz="900" dirty="0"/>
          </a:p>
        </p:txBody>
      </p:sp>
      <p:cxnSp>
        <p:nvCxnSpPr>
          <p:cNvPr id="669" name="Conector angular 668"/>
          <p:cNvCxnSpPr>
            <a:stCxn id="159" idx="2"/>
            <a:endCxn id="667" idx="0"/>
          </p:cNvCxnSpPr>
          <p:nvPr/>
        </p:nvCxnSpPr>
        <p:spPr>
          <a:xfrm rot="5400000">
            <a:off x="5635667" y="4203086"/>
            <a:ext cx="1624969" cy="2200088"/>
          </a:xfrm>
          <a:prstGeom prst="bentConnector3">
            <a:avLst>
              <a:gd name="adj1" fmla="val 809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angular 691"/>
          <p:cNvCxnSpPr>
            <a:endCxn id="2" idx="0"/>
          </p:cNvCxnSpPr>
          <p:nvPr/>
        </p:nvCxnSpPr>
        <p:spPr>
          <a:xfrm rot="16200000" flipH="1">
            <a:off x="6121364" y="-660517"/>
            <a:ext cx="30287" cy="26929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3" idx="2"/>
            <a:endCxn id="52" idx="0"/>
          </p:cNvCxnSpPr>
          <p:nvPr/>
        </p:nvCxnSpPr>
        <p:spPr>
          <a:xfrm rot="5400000">
            <a:off x="4195036" y="867562"/>
            <a:ext cx="207200" cy="324081"/>
          </a:xfrm>
          <a:prstGeom prst="bentConnector3">
            <a:avLst>
              <a:gd name="adj1" fmla="val 375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ángulo 733"/>
          <p:cNvSpPr/>
          <p:nvPr/>
        </p:nvSpPr>
        <p:spPr>
          <a:xfrm>
            <a:off x="6338318" y="4233008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sp>
        <p:nvSpPr>
          <p:cNvPr id="735" name="Rectángulo 734"/>
          <p:cNvSpPr/>
          <p:nvPr/>
        </p:nvSpPr>
        <p:spPr>
          <a:xfrm>
            <a:off x="5280869" y="4220742"/>
            <a:ext cx="6319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</a:t>
            </a:r>
            <a:r>
              <a:rPr lang="pt-BR" sz="900" dirty="0" smtClean="0"/>
              <a:t>omo </a:t>
            </a:r>
            <a:r>
              <a:rPr lang="pt-BR" sz="900" dirty="0" err="1" smtClean="0"/>
              <a:t>los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738" name="Conector recto 737"/>
          <p:cNvCxnSpPr>
            <a:stCxn id="599" idx="2"/>
            <a:endCxn id="734" idx="0"/>
          </p:cNvCxnSpPr>
          <p:nvPr/>
        </p:nvCxnSpPr>
        <p:spPr>
          <a:xfrm>
            <a:off x="6573724" y="3582024"/>
            <a:ext cx="1197" cy="650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739"/>
          <p:cNvCxnSpPr>
            <a:stCxn id="73" idx="2"/>
            <a:endCxn id="735" idx="0"/>
          </p:cNvCxnSpPr>
          <p:nvPr/>
        </p:nvCxnSpPr>
        <p:spPr>
          <a:xfrm flipH="1">
            <a:off x="5596821" y="3582024"/>
            <a:ext cx="1" cy="63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5646493" y="5278556"/>
            <a:ext cx="848958" cy="319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d</a:t>
            </a:r>
            <a:r>
              <a:rPr lang="pt-BR" sz="900" dirty="0" err="1" smtClean="0"/>
              <a:t>epredación</a:t>
            </a:r>
            <a:endParaRPr lang="pt-BR" sz="900" dirty="0"/>
          </a:p>
        </p:txBody>
      </p:sp>
      <p:sp>
        <p:nvSpPr>
          <p:cNvPr id="760" name="Rectángulo 759"/>
          <p:cNvSpPr/>
          <p:nvPr/>
        </p:nvSpPr>
        <p:spPr>
          <a:xfrm>
            <a:off x="6639230" y="5267950"/>
            <a:ext cx="831694" cy="297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e</a:t>
            </a:r>
            <a:r>
              <a:rPr lang="pt-BR" sz="900" dirty="0" err="1" smtClean="0"/>
              <a:t>nfermedad</a:t>
            </a:r>
            <a:endParaRPr lang="pt-BR" sz="900" dirty="0"/>
          </a:p>
        </p:txBody>
      </p:sp>
      <p:sp>
        <p:nvSpPr>
          <p:cNvPr id="762" name="Rectángulo 761"/>
          <p:cNvSpPr/>
          <p:nvPr/>
        </p:nvSpPr>
        <p:spPr>
          <a:xfrm>
            <a:off x="4630455" y="5267950"/>
            <a:ext cx="904297" cy="385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c</a:t>
            </a:r>
            <a:r>
              <a:rPr lang="pt-BR" sz="900" dirty="0" err="1" smtClean="0"/>
              <a:t>ompetencia</a:t>
            </a:r>
            <a:endParaRPr lang="pt-BR" sz="900" dirty="0"/>
          </a:p>
        </p:txBody>
      </p:sp>
      <p:sp>
        <p:nvSpPr>
          <p:cNvPr id="763" name="Rectángulo 762"/>
          <p:cNvSpPr/>
          <p:nvPr/>
        </p:nvSpPr>
        <p:spPr>
          <a:xfrm>
            <a:off x="5174696" y="4731605"/>
            <a:ext cx="844251" cy="3069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 smtClean="0"/>
              <a:t>factores</a:t>
            </a:r>
            <a:r>
              <a:rPr lang="pt-BR" sz="900" dirty="0" smtClean="0"/>
              <a:t> </a:t>
            </a:r>
            <a:r>
              <a:rPr lang="pt-BR" sz="900" dirty="0"/>
              <a:t>abióticos</a:t>
            </a:r>
          </a:p>
        </p:txBody>
      </p:sp>
      <p:cxnSp>
        <p:nvCxnSpPr>
          <p:cNvPr id="765" name="Conector recto 764"/>
          <p:cNvCxnSpPr>
            <a:stCxn id="735" idx="2"/>
            <a:endCxn id="763" idx="0"/>
          </p:cNvCxnSpPr>
          <p:nvPr/>
        </p:nvCxnSpPr>
        <p:spPr>
          <a:xfrm>
            <a:off x="5596821" y="4451574"/>
            <a:ext cx="1" cy="280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ctor angular 766"/>
          <p:cNvCxnSpPr>
            <a:stCxn id="734" idx="2"/>
            <a:endCxn id="760" idx="0"/>
          </p:cNvCxnSpPr>
          <p:nvPr/>
        </p:nvCxnSpPr>
        <p:spPr>
          <a:xfrm rot="16200000" flipH="1">
            <a:off x="6412944" y="4625817"/>
            <a:ext cx="804110" cy="480156"/>
          </a:xfrm>
          <a:prstGeom prst="bentConnector3">
            <a:avLst>
              <a:gd name="adj1" fmla="val 804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ector angular 768"/>
          <p:cNvCxnSpPr>
            <a:stCxn id="734" idx="2"/>
            <a:endCxn id="755" idx="0"/>
          </p:cNvCxnSpPr>
          <p:nvPr/>
        </p:nvCxnSpPr>
        <p:spPr>
          <a:xfrm rot="5400000">
            <a:off x="5915589" y="4619224"/>
            <a:ext cx="814716" cy="503949"/>
          </a:xfrm>
          <a:prstGeom prst="bentConnector3">
            <a:avLst>
              <a:gd name="adj1" fmla="val 784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angular 770"/>
          <p:cNvCxnSpPr>
            <a:stCxn id="734" idx="2"/>
            <a:endCxn id="762" idx="0"/>
          </p:cNvCxnSpPr>
          <p:nvPr/>
        </p:nvCxnSpPr>
        <p:spPr>
          <a:xfrm rot="5400000">
            <a:off x="5426708" y="4119737"/>
            <a:ext cx="804110" cy="1492317"/>
          </a:xfrm>
          <a:prstGeom prst="bentConnector3">
            <a:avLst>
              <a:gd name="adj1" fmla="val 804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angular 790"/>
          <p:cNvCxnSpPr>
            <a:stCxn id="507" idx="2"/>
            <a:endCxn id="241" idx="0"/>
          </p:cNvCxnSpPr>
          <p:nvPr/>
        </p:nvCxnSpPr>
        <p:spPr>
          <a:xfrm rot="5400000">
            <a:off x="760592" y="2448078"/>
            <a:ext cx="1014426" cy="174835"/>
          </a:xfrm>
          <a:prstGeom prst="bentConnector3">
            <a:avLst>
              <a:gd name="adj1" fmla="val 779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621" idx="2"/>
            <a:endCxn id="657" idx="0"/>
          </p:cNvCxnSpPr>
          <p:nvPr/>
        </p:nvCxnSpPr>
        <p:spPr>
          <a:xfrm flipH="1">
            <a:off x="544715" y="2009575"/>
            <a:ext cx="7279" cy="227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endCxn id="72" idx="0"/>
          </p:cNvCxnSpPr>
          <p:nvPr/>
        </p:nvCxnSpPr>
        <p:spPr>
          <a:xfrm>
            <a:off x="8408432" y="2072221"/>
            <a:ext cx="15593" cy="54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109</Words>
  <Application>Microsoft Office PowerPoint</Application>
  <PresentationFormat>Carta (216 x 279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100</cp:revision>
  <dcterms:created xsi:type="dcterms:W3CDTF">2015-05-14T14:12:36Z</dcterms:created>
  <dcterms:modified xsi:type="dcterms:W3CDTF">2015-08-31T18:20:17Z</dcterms:modified>
</cp:coreProperties>
</file>