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448" autoAdjust="0"/>
    <p:restoredTop sz="94434" autoAdjust="0"/>
  </p:normalViewPr>
  <p:slideViewPr>
    <p:cSldViewPr snapToGrid="0">
      <p:cViewPr>
        <p:scale>
          <a:sx n="150" d="100"/>
          <a:sy n="150" d="100"/>
        </p:scale>
        <p:origin x="-1056" y="-23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Los ecosistemas actuales</a:t>
            </a:r>
            <a:endParaRPr lang="es-ES" sz="1600" dirty="0"/>
          </a:p>
        </p:txBody>
      </p:sp>
      <p:sp>
        <p:nvSpPr>
          <p:cNvPr id="8" name="Rectángulo 7"/>
          <p:cNvSpPr/>
          <p:nvPr/>
        </p:nvSpPr>
        <p:spPr>
          <a:xfrm>
            <a:off x="6933720" y="1430679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p</a:t>
            </a:r>
            <a:r>
              <a:rPr lang="es-ES" sz="1300" b="1" smtClean="0"/>
              <a:t>rocesos </a:t>
            </a:r>
            <a:r>
              <a:rPr lang="es-ES" sz="1300" b="1" dirty="0"/>
              <a:t>de desarrollo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63473" y="2577052"/>
            <a:ext cx="965145" cy="4248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aseline="30000" dirty="0">
                <a:solidFill>
                  <a:schemeClr val="bg1"/>
                </a:solidFill>
              </a:rPr>
              <a:t>a</a:t>
            </a:r>
            <a:r>
              <a:rPr lang="es-ES" sz="1400" baseline="30000" dirty="0" smtClean="0">
                <a:solidFill>
                  <a:schemeClr val="bg1"/>
                </a:solidFill>
              </a:rPr>
              <a:t>mbientes </a:t>
            </a:r>
            <a:r>
              <a:rPr lang="es-ES" sz="1400" baseline="30000" dirty="0">
                <a:solidFill>
                  <a:schemeClr val="bg1"/>
                </a:solidFill>
              </a:rPr>
              <a:t>colombianos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89601" y="4162585"/>
            <a:ext cx="87176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as </a:t>
            </a:r>
            <a:r>
              <a:rPr lang="es-ES" sz="900" dirty="0">
                <a:solidFill>
                  <a:schemeClr val="tx1"/>
                </a:solidFill>
              </a:rPr>
              <a:t>montañas andinas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6550389" y="4167217"/>
            <a:ext cx="90826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ES" sz="900" dirty="0">
                <a:solidFill>
                  <a:schemeClr val="tx1"/>
                </a:solidFill>
              </a:rPr>
              <a:t>estado </a:t>
            </a:r>
            <a:r>
              <a:rPr lang="es-ES" sz="900" dirty="0" smtClean="0">
                <a:solidFill>
                  <a:schemeClr val="tx1"/>
                </a:solidFill>
              </a:rPr>
              <a:t>clímax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1" name="Rectángulo 142"/>
          <p:cNvSpPr/>
          <p:nvPr/>
        </p:nvSpPr>
        <p:spPr>
          <a:xfrm>
            <a:off x="7575196" y="4207864"/>
            <a:ext cx="719931" cy="34688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ecundaria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6" name="Rectángulo 143"/>
          <p:cNvSpPr/>
          <p:nvPr/>
        </p:nvSpPr>
        <p:spPr>
          <a:xfrm>
            <a:off x="1076736" y="4151189"/>
            <a:ext cx="770913" cy="374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</a:t>
            </a:r>
            <a:r>
              <a:rPr lang="es-ES" sz="900" dirty="0">
                <a:solidFill>
                  <a:schemeClr val="tx1"/>
                </a:solidFill>
              </a:rPr>
              <a:t>selva tropical</a:t>
            </a:r>
          </a:p>
        </p:txBody>
      </p:sp>
      <p:sp>
        <p:nvSpPr>
          <p:cNvPr id="90" name="Rectángulo 4"/>
          <p:cNvSpPr/>
          <p:nvPr/>
        </p:nvSpPr>
        <p:spPr>
          <a:xfrm>
            <a:off x="1973178" y="1430679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p</a:t>
            </a:r>
            <a:r>
              <a:rPr lang="es-ES" sz="1300" b="1" dirty="0" smtClean="0"/>
              <a:t>rocesos </a:t>
            </a:r>
            <a:r>
              <a:rPr lang="es-ES" sz="1300" b="1" dirty="0"/>
              <a:t>evolutivos</a:t>
            </a:r>
          </a:p>
        </p:txBody>
      </p:sp>
      <p:sp>
        <p:nvSpPr>
          <p:cNvPr id="126" name="Rectángulo 43"/>
          <p:cNvSpPr/>
          <p:nvPr/>
        </p:nvSpPr>
        <p:spPr>
          <a:xfrm>
            <a:off x="1971597" y="2552202"/>
            <a:ext cx="1033169" cy="4371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evolución </a:t>
            </a:r>
            <a:r>
              <a:rPr lang="es-CO" sz="1000" dirty="0">
                <a:solidFill>
                  <a:schemeClr val="bg1"/>
                </a:solidFill>
              </a:rPr>
              <a:t>de la atmósfera 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30" name="CuadroTexto 18"/>
          <p:cNvSpPr txBox="1"/>
          <p:nvPr/>
        </p:nvSpPr>
        <p:spPr>
          <a:xfrm>
            <a:off x="3503160" y="345114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or</a:t>
            </a:r>
            <a:r>
              <a:rPr lang="en-US" sz="900" dirty="0" smtClean="0"/>
              <a:t> </a:t>
            </a:r>
            <a:r>
              <a:rPr lang="en-US" sz="900" dirty="0" err="1" smtClean="0"/>
              <a:t>medio</a:t>
            </a:r>
            <a:r>
              <a:rPr lang="en-US" sz="900" dirty="0" smtClean="0"/>
              <a:t> del</a:t>
            </a:r>
            <a:endParaRPr lang="es-ES" sz="900" dirty="0"/>
          </a:p>
        </p:txBody>
      </p:sp>
      <p:sp>
        <p:nvSpPr>
          <p:cNvPr id="146" name="Rectángulo 43"/>
          <p:cNvSpPr/>
          <p:nvPr/>
        </p:nvSpPr>
        <p:spPr>
          <a:xfrm>
            <a:off x="3711050" y="2534038"/>
            <a:ext cx="978011" cy="4108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 smtClean="0">
                <a:solidFill>
                  <a:schemeClr val="bg1"/>
                </a:solidFill>
              </a:rPr>
              <a:t>paleoecología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4798057" y="4140755"/>
            <a:ext cx="750138" cy="43226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mbientes </a:t>
            </a:r>
            <a:r>
              <a:rPr lang="es-ES" sz="900" dirty="0">
                <a:solidFill>
                  <a:schemeClr val="tx1"/>
                </a:solidFill>
              </a:rPr>
              <a:t>terrestres</a:t>
            </a:r>
          </a:p>
        </p:txBody>
      </p:sp>
      <p:sp>
        <p:nvSpPr>
          <p:cNvPr id="155" name="Rectángulo 71"/>
          <p:cNvSpPr/>
          <p:nvPr/>
        </p:nvSpPr>
        <p:spPr>
          <a:xfrm>
            <a:off x="5657865" y="4161622"/>
            <a:ext cx="798598" cy="41139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mbientes </a:t>
            </a:r>
            <a:r>
              <a:rPr lang="es-ES" sz="900" dirty="0">
                <a:solidFill>
                  <a:schemeClr val="tx1"/>
                </a:solidFill>
              </a:rPr>
              <a:t>acuáticos</a:t>
            </a:r>
          </a:p>
        </p:txBody>
      </p:sp>
      <p:sp>
        <p:nvSpPr>
          <p:cNvPr id="202" name="Rectángulo 43"/>
          <p:cNvSpPr/>
          <p:nvPr/>
        </p:nvSpPr>
        <p:spPr>
          <a:xfrm>
            <a:off x="7115118" y="2604330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sucesión </a:t>
            </a:r>
            <a:r>
              <a:rPr lang="es-ES_tradnl" sz="1000" dirty="0">
                <a:solidFill>
                  <a:schemeClr val="bg1"/>
                </a:solidFill>
              </a:rPr>
              <a:t>ecológica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20" name="Rectángulo 142"/>
          <p:cNvSpPr/>
          <p:nvPr/>
        </p:nvSpPr>
        <p:spPr>
          <a:xfrm>
            <a:off x="8437294" y="4222889"/>
            <a:ext cx="643951" cy="33185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rimaria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4" name="CuadroTexto 140"/>
          <p:cNvSpPr txBox="1"/>
          <p:nvPr/>
        </p:nvSpPr>
        <p:spPr>
          <a:xfrm>
            <a:off x="8383620" y="6793291"/>
            <a:ext cx="606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produce</a:t>
            </a:r>
            <a:endParaRPr lang="es-ES" sz="900" dirty="0"/>
          </a:p>
        </p:txBody>
      </p:sp>
      <p:sp>
        <p:nvSpPr>
          <p:cNvPr id="366" name="Rectángulo 143"/>
          <p:cNvSpPr/>
          <p:nvPr/>
        </p:nvSpPr>
        <p:spPr>
          <a:xfrm>
            <a:off x="1957319" y="4140756"/>
            <a:ext cx="770913" cy="395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</a:t>
            </a:r>
            <a:r>
              <a:rPr lang="es-ES" sz="900" dirty="0">
                <a:solidFill>
                  <a:schemeClr val="tx1"/>
                </a:solidFill>
              </a:rPr>
              <a:t>Sabana de Bogotá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205962" y="1030632"/>
            <a:ext cx="10775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son</a:t>
            </a:r>
            <a:r>
              <a:rPr lang="pt-BR" sz="900" dirty="0"/>
              <a:t> </a:t>
            </a:r>
            <a:r>
              <a:rPr lang="pt-BR" sz="900" dirty="0" err="1"/>
              <a:t>el</a:t>
            </a:r>
            <a:r>
              <a:rPr lang="pt-BR" sz="900" dirty="0"/>
              <a:t> resultado de</a:t>
            </a:r>
          </a:p>
        </p:txBody>
      </p:sp>
      <p:cxnSp>
        <p:nvCxnSpPr>
          <p:cNvPr id="13" name="Conector recto 12"/>
          <p:cNvCxnSpPr>
            <a:stCxn id="4" idx="2"/>
            <a:endCxn id="2" idx="0"/>
          </p:cNvCxnSpPr>
          <p:nvPr/>
        </p:nvCxnSpPr>
        <p:spPr>
          <a:xfrm>
            <a:off x="4744732" y="656924"/>
            <a:ext cx="0" cy="373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7304351" y="2184033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/>
              <a:t>como </a:t>
            </a:r>
            <a:r>
              <a:rPr lang="pt-BR" sz="900" dirty="0" err="1" smtClean="0"/>
              <a:t>la</a:t>
            </a:r>
            <a:endParaRPr lang="pt-BR" sz="900" dirty="0"/>
          </a:p>
        </p:txBody>
      </p:sp>
      <p:sp>
        <p:nvSpPr>
          <p:cNvPr id="16" name="Rectángulo 15"/>
          <p:cNvSpPr/>
          <p:nvPr/>
        </p:nvSpPr>
        <p:spPr>
          <a:xfrm>
            <a:off x="3711050" y="2088778"/>
            <a:ext cx="10166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err="1"/>
              <a:t>estudiados</a:t>
            </a:r>
            <a:r>
              <a:rPr lang="pt-BR" sz="900" dirty="0"/>
              <a:t> </a:t>
            </a:r>
            <a:r>
              <a:rPr lang="pt-BR" sz="900" dirty="0" smtClean="0"/>
              <a:t>por </a:t>
            </a:r>
            <a:r>
              <a:rPr lang="pt-BR" sz="900" dirty="0" err="1" smtClean="0"/>
              <a:t>la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7" name="Rectángulo 16"/>
          <p:cNvSpPr/>
          <p:nvPr/>
        </p:nvSpPr>
        <p:spPr>
          <a:xfrm>
            <a:off x="1927026" y="2079992"/>
            <a:ext cx="11176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relacionados </a:t>
            </a:r>
            <a:r>
              <a:rPr lang="pt-BR" sz="900" dirty="0" smtClean="0"/>
              <a:t>com </a:t>
            </a:r>
            <a:r>
              <a:rPr lang="pt-BR" sz="900" dirty="0" err="1" smtClean="0"/>
              <a:t>la</a:t>
            </a:r>
            <a:endParaRPr lang="pt-BR" sz="900" dirty="0"/>
          </a:p>
        </p:txBody>
      </p:sp>
      <p:sp>
        <p:nvSpPr>
          <p:cNvPr id="18" name="Rectángulo 17"/>
          <p:cNvSpPr/>
          <p:nvPr/>
        </p:nvSpPr>
        <p:spPr>
          <a:xfrm>
            <a:off x="735517" y="2090890"/>
            <a:ext cx="8210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sucedidos </a:t>
            </a:r>
            <a:r>
              <a:rPr lang="pt-BR" sz="900" dirty="0" err="1"/>
              <a:t>en</a:t>
            </a:r>
            <a:r>
              <a:rPr lang="pt-BR" sz="900" dirty="0"/>
              <a:t> </a:t>
            </a:r>
          </a:p>
        </p:txBody>
      </p:sp>
      <p:cxnSp>
        <p:nvCxnSpPr>
          <p:cNvPr id="25" name="Conector angular 24"/>
          <p:cNvCxnSpPr>
            <a:stCxn id="2" idx="2"/>
            <a:endCxn id="90" idx="0"/>
          </p:cNvCxnSpPr>
          <p:nvPr/>
        </p:nvCxnSpPr>
        <p:spPr>
          <a:xfrm rot="5400000">
            <a:off x="3533967" y="219913"/>
            <a:ext cx="169215" cy="22523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" idx="2"/>
            <a:endCxn id="8" idx="0"/>
          </p:cNvCxnSpPr>
          <p:nvPr/>
        </p:nvCxnSpPr>
        <p:spPr>
          <a:xfrm rot="16200000" flipH="1">
            <a:off x="6078675" y="-72479"/>
            <a:ext cx="169215" cy="283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90" idx="2"/>
            <a:endCxn id="18" idx="0"/>
          </p:cNvCxnSpPr>
          <p:nvPr/>
        </p:nvCxnSpPr>
        <p:spPr>
          <a:xfrm rot="5400000">
            <a:off x="1713796" y="1312270"/>
            <a:ext cx="210872" cy="13463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90" idx="2"/>
            <a:endCxn id="17" idx="0"/>
          </p:cNvCxnSpPr>
          <p:nvPr/>
        </p:nvCxnSpPr>
        <p:spPr>
          <a:xfrm rot="5400000">
            <a:off x="2389138" y="1976714"/>
            <a:ext cx="199974" cy="65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90" idx="2"/>
            <a:endCxn id="16" idx="0"/>
          </p:cNvCxnSpPr>
          <p:nvPr/>
        </p:nvCxnSpPr>
        <p:spPr>
          <a:xfrm rot="16200000" flipH="1">
            <a:off x="3251509" y="1120924"/>
            <a:ext cx="208760" cy="17269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8" idx="2"/>
            <a:endCxn id="15" idx="0"/>
          </p:cNvCxnSpPr>
          <p:nvPr/>
        </p:nvCxnSpPr>
        <p:spPr>
          <a:xfrm flipH="1">
            <a:off x="7581831" y="1889251"/>
            <a:ext cx="1" cy="29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7877297" y="3466836"/>
            <a:ext cx="8819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que </a:t>
            </a:r>
            <a:r>
              <a:rPr lang="pt-BR" sz="900" dirty="0" err="1"/>
              <a:t>puede</a:t>
            </a:r>
            <a:r>
              <a:rPr lang="pt-BR" sz="900" dirty="0"/>
              <a:t> ser </a:t>
            </a:r>
          </a:p>
        </p:txBody>
      </p:sp>
      <p:cxnSp>
        <p:nvCxnSpPr>
          <p:cNvPr id="56" name="Conector recto 55"/>
          <p:cNvCxnSpPr>
            <a:stCxn id="15" idx="2"/>
            <a:endCxn id="202" idx="0"/>
          </p:cNvCxnSpPr>
          <p:nvPr/>
        </p:nvCxnSpPr>
        <p:spPr>
          <a:xfrm flipH="1">
            <a:off x="7578775" y="2414865"/>
            <a:ext cx="3056" cy="189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/>
          <p:nvPr/>
        </p:nvCxnSpPr>
        <p:spPr>
          <a:xfrm rot="16200000" flipH="1">
            <a:off x="7696779" y="2847409"/>
            <a:ext cx="465209" cy="7395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6571979" y="3421923"/>
            <a:ext cx="8819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que </a:t>
            </a:r>
            <a:r>
              <a:rPr lang="pt-BR" sz="900" dirty="0" err="1" smtClean="0"/>
              <a:t>alcanza</a:t>
            </a:r>
            <a:r>
              <a:rPr lang="pt-BR" sz="900" dirty="0" smtClean="0"/>
              <a:t> </a:t>
            </a:r>
            <a:r>
              <a:rPr lang="pt-BR" sz="900" dirty="0" err="1" smtClean="0"/>
              <a:t>un</a:t>
            </a:r>
            <a:endParaRPr lang="pt-BR" sz="900" dirty="0"/>
          </a:p>
        </p:txBody>
      </p:sp>
      <p:sp>
        <p:nvSpPr>
          <p:cNvPr id="65" name="Rectángulo 64"/>
          <p:cNvSpPr/>
          <p:nvPr/>
        </p:nvSpPr>
        <p:spPr>
          <a:xfrm>
            <a:off x="5237432" y="3466835"/>
            <a:ext cx="8899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que sucede </a:t>
            </a:r>
            <a:r>
              <a:rPr lang="pt-BR" sz="900" dirty="0" err="1"/>
              <a:t>en</a:t>
            </a:r>
            <a:r>
              <a:rPr lang="pt-BR" sz="900" dirty="0"/>
              <a:t> </a:t>
            </a:r>
          </a:p>
        </p:txBody>
      </p:sp>
      <p:cxnSp>
        <p:nvCxnSpPr>
          <p:cNvPr id="70" name="Conector recto 69"/>
          <p:cNvCxnSpPr>
            <a:stCxn id="59" idx="2"/>
            <a:endCxn id="143" idx="0"/>
          </p:cNvCxnSpPr>
          <p:nvPr/>
        </p:nvCxnSpPr>
        <p:spPr>
          <a:xfrm flipH="1">
            <a:off x="7004521" y="3652755"/>
            <a:ext cx="8445" cy="51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50" idx="2"/>
            <a:endCxn id="320" idx="0"/>
          </p:cNvCxnSpPr>
          <p:nvPr/>
        </p:nvCxnSpPr>
        <p:spPr>
          <a:xfrm rot="16200000" flipH="1">
            <a:off x="8276167" y="3739785"/>
            <a:ext cx="525221" cy="440986"/>
          </a:xfrm>
          <a:prstGeom prst="bentConnector3">
            <a:avLst>
              <a:gd name="adj1" fmla="val 598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50" idx="2"/>
            <a:endCxn id="161" idx="0"/>
          </p:cNvCxnSpPr>
          <p:nvPr/>
        </p:nvCxnSpPr>
        <p:spPr>
          <a:xfrm rot="5400000">
            <a:off x="7871625" y="3761205"/>
            <a:ext cx="510196" cy="383122"/>
          </a:xfrm>
          <a:prstGeom prst="bentConnector3">
            <a:avLst>
              <a:gd name="adj1" fmla="val 6262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202" idx="2"/>
            <a:endCxn id="59" idx="0"/>
          </p:cNvCxnSpPr>
          <p:nvPr/>
        </p:nvCxnSpPr>
        <p:spPr>
          <a:xfrm rot="5400000">
            <a:off x="7085723" y="2928871"/>
            <a:ext cx="420296" cy="5658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/>
          <p:nvPr/>
        </p:nvCxnSpPr>
        <p:spPr>
          <a:xfrm rot="5400000">
            <a:off x="6397995" y="2268990"/>
            <a:ext cx="465208" cy="189634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65" idx="2"/>
            <a:endCxn id="147" idx="0"/>
          </p:cNvCxnSpPr>
          <p:nvPr/>
        </p:nvCxnSpPr>
        <p:spPr>
          <a:xfrm rot="5400000">
            <a:off x="5206232" y="3664561"/>
            <a:ext cx="443088" cy="509300"/>
          </a:xfrm>
          <a:prstGeom prst="bentConnector3">
            <a:avLst>
              <a:gd name="adj1" fmla="val 674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65" idx="2"/>
            <a:endCxn id="155" idx="0"/>
          </p:cNvCxnSpPr>
          <p:nvPr/>
        </p:nvCxnSpPr>
        <p:spPr>
          <a:xfrm rot="16200000" flipH="1">
            <a:off x="5637818" y="3742275"/>
            <a:ext cx="463955" cy="374738"/>
          </a:xfrm>
          <a:prstGeom prst="bentConnector3">
            <a:avLst>
              <a:gd name="adj1" fmla="val 63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922266" y="3449768"/>
            <a:ext cx="4475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como</a:t>
            </a:r>
          </a:p>
        </p:txBody>
      </p:sp>
      <p:cxnSp>
        <p:nvCxnSpPr>
          <p:cNvPr id="135" name="Conector recto 134"/>
          <p:cNvCxnSpPr>
            <a:stCxn id="44" idx="2"/>
            <a:endCxn id="133" idx="0"/>
          </p:cNvCxnSpPr>
          <p:nvPr/>
        </p:nvCxnSpPr>
        <p:spPr>
          <a:xfrm flipH="1">
            <a:off x="1146045" y="3001903"/>
            <a:ext cx="1" cy="44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133" idx="2"/>
            <a:endCxn id="366" idx="0"/>
          </p:cNvCxnSpPr>
          <p:nvPr/>
        </p:nvCxnSpPr>
        <p:spPr>
          <a:xfrm rot="16200000" flipH="1">
            <a:off x="1514332" y="3312312"/>
            <a:ext cx="460156" cy="11967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33" idx="2"/>
            <a:endCxn id="256" idx="0"/>
          </p:cNvCxnSpPr>
          <p:nvPr/>
        </p:nvCxnSpPr>
        <p:spPr>
          <a:xfrm rot="16200000" flipH="1">
            <a:off x="1068825" y="3757820"/>
            <a:ext cx="470589" cy="316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133" idx="2"/>
            <a:endCxn id="72" idx="0"/>
          </p:cNvCxnSpPr>
          <p:nvPr/>
        </p:nvCxnSpPr>
        <p:spPr>
          <a:xfrm rot="5400000">
            <a:off x="594773" y="3611312"/>
            <a:ext cx="481985" cy="6205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146" idx="2"/>
            <a:endCxn id="130" idx="0"/>
          </p:cNvCxnSpPr>
          <p:nvPr/>
        </p:nvCxnSpPr>
        <p:spPr>
          <a:xfrm>
            <a:off x="4200056" y="2944865"/>
            <a:ext cx="226" cy="506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6" idx="2"/>
            <a:endCxn id="146" idx="0"/>
          </p:cNvCxnSpPr>
          <p:nvPr/>
        </p:nvCxnSpPr>
        <p:spPr>
          <a:xfrm flipH="1">
            <a:off x="4200056" y="2319610"/>
            <a:ext cx="19307" cy="214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>
            <a:stCxn id="17" idx="2"/>
            <a:endCxn id="126" idx="0"/>
          </p:cNvCxnSpPr>
          <p:nvPr/>
        </p:nvCxnSpPr>
        <p:spPr>
          <a:xfrm>
            <a:off x="2485833" y="2310824"/>
            <a:ext cx="2349" cy="241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/>
          <p:cNvCxnSpPr>
            <a:stCxn id="18" idx="2"/>
            <a:endCxn id="44" idx="0"/>
          </p:cNvCxnSpPr>
          <p:nvPr/>
        </p:nvCxnSpPr>
        <p:spPr>
          <a:xfrm flipH="1">
            <a:off x="1146046" y="2321722"/>
            <a:ext cx="1" cy="255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2787546" y="4992332"/>
            <a:ext cx="87176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smtClean="0">
                <a:solidFill>
                  <a:schemeClr val="tx1"/>
                </a:solidFill>
              </a:rPr>
              <a:t>studio </a:t>
            </a:r>
            <a:r>
              <a:rPr lang="es-ES" sz="900" dirty="0" smtClean="0">
                <a:solidFill>
                  <a:schemeClr val="tx1"/>
                </a:solidFill>
              </a:rPr>
              <a:t>de suelos antiguos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3782016" y="4992332"/>
            <a:ext cx="87176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studio de microfósiles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798057" y="4992332"/>
            <a:ext cx="87176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studio de fósiles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1" name="Conector recto 70"/>
          <p:cNvCxnSpPr/>
          <p:nvPr/>
        </p:nvCxnSpPr>
        <p:spPr>
          <a:xfrm>
            <a:off x="4196078" y="3728513"/>
            <a:ext cx="0" cy="807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endCxn id="54" idx="0"/>
          </p:cNvCxnSpPr>
          <p:nvPr/>
        </p:nvCxnSpPr>
        <p:spPr>
          <a:xfrm rot="5400000">
            <a:off x="3459538" y="4255791"/>
            <a:ext cx="500432" cy="9726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endCxn id="66" idx="0"/>
          </p:cNvCxnSpPr>
          <p:nvPr/>
        </p:nvCxnSpPr>
        <p:spPr>
          <a:xfrm rot="16200000" flipH="1">
            <a:off x="3956773" y="4731206"/>
            <a:ext cx="500432" cy="218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endCxn id="67" idx="0"/>
          </p:cNvCxnSpPr>
          <p:nvPr/>
        </p:nvCxnSpPr>
        <p:spPr>
          <a:xfrm rot="16200000" flipH="1">
            <a:off x="4464793" y="4223185"/>
            <a:ext cx="500432" cy="10378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74</Words>
  <Application>Microsoft Office PowerPoint</Application>
  <PresentationFormat>Carta (216 x 279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51</cp:revision>
  <dcterms:created xsi:type="dcterms:W3CDTF">2015-05-14T14:12:36Z</dcterms:created>
  <dcterms:modified xsi:type="dcterms:W3CDTF">2015-09-14T17:38:23Z</dcterms:modified>
</cp:coreProperties>
</file>