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448" autoAdjust="0"/>
    <p:restoredTop sz="94660"/>
  </p:normalViewPr>
  <p:slideViewPr>
    <p:cSldViewPr snapToGrid="0">
      <p:cViewPr>
        <p:scale>
          <a:sx n="166" d="100"/>
          <a:sy n="166" d="100"/>
        </p:scale>
        <p:origin x="-1968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14/09/2015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86575" y="144336"/>
            <a:ext cx="3647411" cy="5125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dirty="0"/>
              <a:t>La distribución de los seres vivos en el planeta</a:t>
            </a:r>
            <a:endParaRPr lang="es-ES" sz="1600" dirty="0"/>
          </a:p>
        </p:txBody>
      </p:sp>
      <p:sp>
        <p:nvSpPr>
          <p:cNvPr id="5" name="Rectángulo 4"/>
          <p:cNvSpPr/>
          <p:nvPr/>
        </p:nvSpPr>
        <p:spPr>
          <a:xfrm>
            <a:off x="2129868" y="1514791"/>
            <a:ext cx="1223898" cy="470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b="1" dirty="0" smtClean="0"/>
              <a:t>regiones </a:t>
            </a:r>
            <a:r>
              <a:rPr lang="es-ES" sz="1300" b="1" dirty="0"/>
              <a:t>biogeográficas</a:t>
            </a:r>
          </a:p>
        </p:txBody>
      </p:sp>
      <p:sp>
        <p:nvSpPr>
          <p:cNvPr id="8" name="Rectángulo 7"/>
          <p:cNvSpPr/>
          <p:nvPr/>
        </p:nvSpPr>
        <p:spPr>
          <a:xfrm>
            <a:off x="7618339" y="1526188"/>
            <a:ext cx="1296223" cy="458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b="1" dirty="0"/>
              <a:t>b</a:t>
            </a:r>
            <a:r>
              <a:rPr lang="es-ES" sz="1300" b="1" dirty="0" smtClean="0"/>
              <a:t>iogeografía</a:t>
            </a:r>
            <a:endParaRPr lang="es-ES" sz="1300" b="1" dirty="0"/>
          </a:p>
        </p:txBody>
      </p:sp>
      <p:cxnSp>
        <p:nvCxnSpPr>
          <p:cNvPr id="12" name="Conector angular 11"/>
          <p:cNvCxnSpPr>
            <a:stCxn id="4" idx="2"/>
            <a:endCxn id="69" idx="0"/>
          </p:cNvCxnSpPr>
          <p:nvPr/>
        </p:nvCxnSpPr>
        <p:spPr>
          <a:xfrm rot="5400000">
            <a:off x="3223749" y="-727252"/>
            <a:ext cx="202357" cy="2970708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1" name="CuadroTexto 140"/>
          <p:cNvSpPr txBox="1"/>
          <p:nvPr/>
        </p:nvSpPr>
        <p:spPr>
          <a:xfrm>
            <a:off x="6247416" y="4052991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 smtClean="0"/>
              <a:t>como</a:t>
            </a:r>
            <a:endParaRPr lang="es-ES" sz="900" dirty="0"/>
          </a:p>
        </p:txBody>
      </p:sp>
      <p:sp>
        <p:nvSpPr>
          <p:cNvPr id="143" name="Rectángulo 142"/>
          <p:cNvSpPr/>
          <p:nvPr/>
        </p:nvSpPr>
        <p:spPr>
          <a:xfrm>
            <a:off x="5704555" y="4749383"/>
            <a:ext cx="908263" cy="3875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l</a:t>
            </a:r>
            <a:r>
              <a:rPr lang="es-ES" sz="900" dirty="0" smtClean="0">
                <a:solidFill>
                  <a:schemeClr val="tx1"/>
                </a:solidFill>
              </a:rPr>
              <a:t>a </a:t>
            </a:r>
            <a:r>
              <a:rPr lang="es-ES" sz="900" dirty="0">
                <a:solidFill>
                  <a:schemeClr val="tx1"/>
                </a:solidFill>
              </a:rPr>
              <a:t>deriva continental</a:t>
            </a:r>
          </a:p>
        </p:txBody>
      </p:sp>
      <p:sp>
        <p:nvSpPr>
          <p:cNvPr id="69" name="CuadroTexto 18"/>
          <p:cNvSpPr txBox="1"/>
          <p:nvPr/>
        </p:nvSpPr>
        <p:spPr>
          <a:xfrm>
            <a:off x="1142451" y="859281"/>
            <a:ext cx="1394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/>
              <a:t>se representa </a:t>
            </a:r>
            <a:r>
              <a:rPr lang="es-ES_tradnl" sz="900" dirty="0" smtClean="0"/>
              <a:t>mediante las</a:t>
            </a:r>
            <a:endParaRPr lang="es-ES" sz="900" dirty="0"/>
          </a:p>
        </p:txBody>
      </p:sp>
      <p:cxnSp>
        <p:nvCxnSpPr>
          <p:cNvPr id="77" name="Conector angular 30"/>
          <p:cNvCxnSpPr>
            <a:stCxn id="69" idx="2"/>
            <a:endCxn id="5" idx="0"/>
          </p:cNvCxnSpPr>
          <p:nvPr/>
        </p:nvCxnSpPr>
        <p:spPr>
          <a:xfrm rot="16200000" flipH="1">
            <a:off x="2147606" y="920580"/>
            <a:ext cx="286178" cy="902244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1" name="Rectángulo 142"/>
          <p:cNvSpPr/>
          <p:nvPr/>
        </p:nvSpPr>
        <p:spPr>
          <a:xfrm>
            <a:off x="4307531" y="4757422"/>
            <a:ext cx="1210057" cy="3849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</a:rPr>
              <a:t>el surgimiento </a:t>
            </a:r>
            <a:r>
              <a:rPr lang="es-CO" sz="900" dirty="0">
                <a:solidFill>
                  <a:schemeClr val="tx1"/>
                </a:solidFill>
              </a:rPr>
              <a:t>de las cordilleras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90" name="Rectángulo 4"/>
          <p:cNvSpPr/>
          <p:nvPr/>
        </p:nvSpPr>
        <p:spPr>
          <a:xfrm>
            <a:off x="434159" y="1536052"/>
            <a:ext cx="1038475" cy="4493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b="1" dirty="0" smtClean="0"/>
              <a:t>regiones </a:t>
            </a:r>
            <a:r>
              <a:rPr lang="es-ES" sz="1300" b="1" dirty="0"/>
              <a:t>ecológicas</a:t>
            </a:r>
          </a:p>
        </p:txBody>
      </p:sp>
      <p:sp>
        <p:nvSpPr>
          <p:cNvPr id="166" name="CuadroTexto 18"/>
          <p:cNvSpPr txBox="1"/>
          <p:nvPr/>
        </p:nvSpPr>
        <p:spPr>
          <a:xfrm>
            <a:off x="7576251" y="856881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es estudiada </a:t>
            </a:r>
            <a:r>
              <a:rPr lang="es-ES" sz="900" dirty="0" smtClean="0"/>
              <a:t>por la</a:t>
            </a:r>
            <a:endParaRPr lang="es-ES" sz="900" dirty="0"/>
          </a:p>
        </p:txBody>
      </p:sp>
      <p:sp>
        <p:nvSpPr>
          <p:cNvPr id="195" name="CuadroTexto 18"/>
          <p:cNvSpPr txBox="1"/>
          <p:nvPr/>
        </p:nvSpPr>
        <p:spPr>
          <a:xfrm>
            <a:off x="5218575" y="2593732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determinadas por </a:t>
            </a:r>
          </a:p>
        </p:txBody>
      </p:sp>
      <p:sp>
        <p:nvSpPr>
          <p:cNvPr id="196" name="Rectángulo 43"/>
          <p:cNvSpPr/>
          <p:nvPr/>
        </p:nvSpPr>
        <p:spPr>
          <a:xfrm>
            <a:off x="4394258" y="3178297"/>
            <a:ext cx="927314" cy="3972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bg1"/>
                </a:solidFill>
              </a:rPr>
              <a:t>f</a:t>
            </a:r>
            <a:r>
              <a:rPr lang="es-ES" sz="1000" dirty="0" smtClean="0">
                <a:solidFill>
                  <a:schemeClr val="bg1"/>
                </a:solidFill>
              </a:rPr>
              <a:t>actores </a:t>
            </a:r>
            <a:r>
              <a:rPr lang="es-ES" sz="1000" dirty="0">
                <a:solidFill>
                  <a:schemeClr val="bg1"/>
                </a:solidFill>
              </a:rPr>
              <a:t>bióticos</a:t>
            </a:r>
          </a:p>
        </p:txBody>
      </p:sp>
      <p:sp>
        <p:nvSpPr>
          <p:cNvPr id="202" name="Rectángulo 43"/>
          <p:cNvSpPr/>
          <p:nvPr/>
        </p:nvSpPr>
        <p:spPr>
          <a:xfrm>
            <a:off x="6480881" y="3170224"/>
            <a:ext cx="927314" cy="3972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bg1"/>
                </a:solidFill>
              </a:rPr>
              <a:t>f</a:t>
            </a:r>
            <a:r>
              <a:rPr lang="es-ES_tradnl" sz="1000" dirty="0" smtClean="0">
                <a:solidFill>
                  <a:schemeClr val="bg1"/>
                </a:solidFill>
              </a:rPr>
              <a:t>actores </a:t>
            </a:r>
            <a:r>
              <a:rPr lang="es-ES_tradnl" sz="1000" dirty="0">
                <a:solidFill>
                  <a:schemeClr val="bg1"/>
                </a:solidFill>
              </a:rPr>
              <a:t>históricos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205" name="Rectángulo 43"/>
          <p:cNvSpPr/>
          <p:nvPr/>
        </p:nvSpPr>
        <p:spPr>
          <a:xfrm>
            <a:off x="5447668" y="3190134"/>
            <a:ext cx="927314" cy="3972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bg1"/>
                </a:solidFill>
              </a:rPr>
              <a:t>l</a:t>
            </a:r>
            <a:r>
              <a:rPr lang="es-ES_tradnl" sz="1000" dirty="0" smtClean="0">
                <a:solidFill>
                  <a:schemeClr val="bg1"/>
                </a:solidFill>
              </a:rPr>
              <a:t>a </a:t>
            </a:r>
            <a:r>
              <a:rPr lang="es-ES_tradnl" sz="1000" dirty="0">
                <a:solidFill>
                  <a:schemeClr val="bg1"/>
                </a:solidFill>
              </a:rPr>
              <a:t>competencia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320" name="Rectángulo 142"/>
          <p:cNvSpPr/>
          <p:nvPr/>
        </p:nvSpPr>
        <p:spPr>
          <a:xfrm>
            <a:off x="6733396" y="4749383"/>
            <a:ext cx="908263" cy="3875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l</a:t>
            </a:r>
            <a:r>
              <a:rPr lang="es-ES" sz="900" dirty="0" smtClean="0">
                <a:solidFill>
                  <a:schemeClr val="tx1"/>
                </a:solidFill>
              </a:rPr>
              <a:t>a </a:t>
            </a:r>
            <a:r>
              <a:rPr lang="es-ES" sz="900" dirty="0">
                <a:solidFill>
                  <a:schemeClr val="tx1"/>
                </a:solidFill>
              </a:rPr>
              <a:t>dispersión</a:t>
            </a:r>
          </a:p>
        </p:txBody>
      </p:sp>
      <p:sp>
        <p:nvSpPr>
          <p:cNvPr id="3" name="Rectángulo 2"/>
          <p:cNvSpPr/>
          <p:nvPr/>
        </p:nvSpPr>
        <p:spPr>
          <a:xfrm>
            <a:off x="4532169" y="862229"/>
            <a:ext cx="93968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/>
              <a:t>se relaciona </a:t>
            </a:r>
            <a:r>
              <a:rPr lang="pt-BR" sz="900" dirty="0" err="1"/>
              <a:t>con</a:t>
            </a:r>
            <a:endParaRPr lang="pt-BR" sz="900" dirty="0"/>
          </a:p>
        </p:txBody>
      </p:sp>
      <p:cxnSp>
        <p:nvCxnSpPr>
          <p:cNvPr id="7" name="Conector angular 6"/>
          <p:cNvCxnSpPr>
            <a:stCxn id="4" idx="2"/>
            <a:endCxn id="3" idx="0"/>
          </p:cNvCxnSpPr>
          <p:nvPr/>
        </p:nvCxnSpPr>
        <p:spPr>
          <a:xfrm rot="16200000" flipH="1">
            <a:off x="4803493" y="663711"/>
            <a:ext cx="205305" cy="19172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5257208" y="1484103"/>
            <a:ext cx="1308234" cy="5845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b="1" dirty="0"/>
              <a:t>l</a:t>
            </a:r>
            <a:r>
              <a:rPr lang="es-CO" sz="1200" b="1" dirty="0" smtClean="0"/>
              <a:t>as </a:t>
            </a:r>
            <a:r>
              <a:rPr lang="es-CO" sz="1200" b="1" dirty="0"/>
              <a:t>zonas de distribución de las especies</a:t>
            </a:r>
            <a:endParaRPr lang="pt-BR" sz="1200" b="1" dirty="0"/>
          </a:p>
        </p:txBody>
      </p:sp>
      <p:sp>
        <p:nvSpPr>
          <p:cNvPr id="23" name="Rectángulo 22"/>
          <p:cNvSpPr/>
          <p:nvPr/>
        </p:nvSpPr>
        <p:spPr>
          <a:xfrm>
            <a:off x="3744344" y="1434559"/>
            <a:ext cx="1257665" cy="631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b="1" dirty="0"/>
              <a:t>l</a:t>
            </a:r>
            <a:r>
              <a:rPr lang="es-CO" sz="1200" b="1" dirty="0" smtClean="0"/>
              <a:t>os </a:t>
            </a:r>
            <a:r>
              <a:rPr lang="es-CO" sz="1200" b="1" dirty="0"/>
              <a:t>centros de origen de las especies</a:t>
            </a:r>
            <a:endParaRPr lang="pt-BR" sz="1200" b="1" dirty="0"/>
          </a:p>
        </p:txBody>
      </p:sp>
      <p:cxnSp>
        <p:nvCxnSpPr>
          <p:cNvPr id="25" name="Conector recto 24"/>
          <p:cNvCxnSpPr>
            <a:stCxn id="166" idx="2"/>
            <a:endCxn id="8" idx="0"/>
          </p:cNvCxnSpPr>
          <p:nvPr/>
        </p:nvCxnSpPr>
        <p:spPr>
          <a:xfrm flipH="1">
            <a:off x="8266451" y="1087713"/>
            <a:ext cx="6922" cy="438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angular 27"/>
          <p:cNvCxnSpPr>
            <a:stCxn id="3" idx="2"/>
            <a:endCxn id="9" idx="0"/>
          </p:cNvCxnSpPr>
          <p:nvPr/>
        </p:nvCxnSpPr>
        <p:spPr>
          <a:xfrm rot="16200000" flipH="1">
            <a:off x="5261146" y="833924"/>
            <a:ext cx="391042" cy="90931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r 29"/>
          <p:cNvCxnSpPr>
            <a:stCxn id="3" idx="2"/>
            <a:endCxn id="23" idx="0"/>
          </p:cNvCxnSpPr>
          <p:nvPr/>
        </p:nvCxnSpPr>
        <p:spPr>
          <a:xfrm rot="5400000">
            <a:off x="4516845" y="949394"/>
            <a:ext cx="341498" cy="62883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angular 31"/>
          <p:cNvCxnSpPr>
            <a:stCxn id="69" idx="2"/>
            <a:endCxn id="90" idx="0"/>
          </p:cNvCxnSpPr>
          <p:nvPr/>
        </p:nvCxnSpPr>
        <p:spPr>
          <a:xfrm rot="5400000">
            <a:off x="1242766" y="939244"/>
            <a:ext cx="307439" cy="88617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>
            <a:stCxn id="9" idx="2"/>
            <a:endCxn id="195" idx="0"/>
          </p:cNvCxnSpPr>
          <p:nvPr/>
        </p:nvCxnSpPr>
        <p:spPr>
          <a:xfrm>
            <a:off x="5911325" y="2068669"/>
            <a:ext cx="4372" cy="525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angular 38"/>
          <p:cNvCxnSpPr>
            <a:stCxn id="195" idx="2"/>
            <a:endCxn id="202" idx="0"/>
          </p:cNvCxnSpPr>
          <p:nvPr/>
        </p:nvCxnSpPr>
        <p:spPr>
          <a:xfrm rot="16200000" flipH="1">
            <a:off x="6257287" y="2482973"/>
            <a:ext cx="345660" cy="102884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angular 40"/>
          <p:cNvCxnSpPr>
            <a:stCxn id="195" idx="2"/>
            <a:endCxn id="205" idx="0"/>
          </p:cNvCxnSpPr>
          <p:nvPr/>
        </p:nvCxnSpPr>
        <p:spPr>
          <a:xfrm rot="5400000">
            <a:off x="5730726" y="3005163"/>
            <a:ext cx="365570" cy="437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angular 42"/>
          <p:cNvCxnSpPr>
            <a:stCxn id="195" idx="2"/>
            <a:endCxn id="196" idx="0"/>
          </p:cNvCxnSpPr>
          <p:nvPr/>
        </p:nvCxnSpPr>
        <p:spPr>
          <a:xfrm rot="5400000">
            <a:off x="5209940" y="2472539"/>
            <a:ext cx="353733" cy="105778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/>
          <p:cNvCxnSpPr>
            <a:stCxn id="202" idx="2"/>
            <a:endCxn id="141" idx="0"/>
          </p:cNvCxnSpPr>
          <p:nvPr/>
        </p:nvCxnSpPr>
        <p:spPr>
          <a:xfrm>
            <a:off x="6944538" y="3567521"/>
            <a:ext cx="0" cy="485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angular 49"/>
          <p:cNvCxnSpPr>
            <a:stCxn id="141" idx="2"/>
            <a:endCxn id="320" idx="0"/>
          </p:cNvCxnSpPr>
          <p:nvPr/>
        </p:nvCxnSpPr>
        <p:spPr>
          <a:xfrm rot="16200000" flipH="1">
            <a:off x="6833253" y="4395108"/>
            <a:ext cx="465560" cy="2429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angular 51"/>
          <p:cNvCxnSpPr>
            <a:stCxn id="141" idx="2"/>
            <a:endCxn id="143" idx="0"/>
          </p:cNvCxnSpPr>
          <p:nvPr/>
        </p:nvCxnSpPr>
        <p:spPr>
          <a:xfrm rot="5400000">
            <a:off x="6318833" y="4123678"/>
            <a:ext cx="465560" cy="78585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r 53"/>
          <p:cNvCxnSpPr>
            <a:stCxn id="141" idx="2"/>
            <a:endCxn id="161" idx="0"/>
          </p:cNvCxnSpPr>
          <p:nvPr/>
        </p:nvCxnSpPr>
        <p:spPr>
          <a:xfrm rot="5400000">
            <a:off x="5691750" y="3504633"/>
            <a:ext cx="473599" cy="203197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angular 59"/>
          <p:cNvCxnSpPr>
            <a:stCxn id="166" idx="0"/>
            <a:endCxn id="4" idx="2"/>
          </p:cNvCxnSpPr>
          <p:nvPr/>
        </p:nvCxnSpPr>
        <p:spPr>
          <a:xfrm rot="16200000" flipV="1">
            <a:off x="6441849" y="-974643"/>
            <a:ext cx="199957" cy="346309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ángulo 142"/>
          <p:cNvSpPr/>
          <p:nvPr/>
        </p:nvSpPr>
        <p:spPr>
          <a:xfrm>
            <a:off x="7762237" y="4744242"/>
            <a:ext cx="908263" cy="3875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>
                <a:solidFill>
                  <a:schemeClr val="tx1"/>
                </a:solidFill>
              </a:rPr>
              <a:t>l</a:t>
            </a:r>
            <a:r>
              <a:rPr lang="es-ES" sz="900" smtClean="0">
                <a:solidFill>
                  <a:schemeClr val="tx1"/>
                </a:solidFill>
              </a:rPr>
              <a:t>as glaciaciones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3" name="Conector angular 12"/>
          <p:cNvCxnSpPr>
            <a:endCxn id="38" idx="0"/>
          </p:cNvCxnSpPr>
          <p:nvPr/>
        </p:nvCxnSpPr>
        <p:spPr>
          <a:xfrm>
            <a:off x="6944537" y="4516602"/>
            <a:ext cx="1271832" cy="22764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688</TotalTime>
  <Words>60</Words>
  <Application>Microsoft Office PowerPoint</Application>
  <PresentationFormat>Carta (216 x 279 mm)</PresentationFormat>
  <Paragraphs>18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Mpgarcia</cp:lastModifiedBy>
  <cp:revision>48</cp:revision>
  <dcterms:created xsi:type="dcterms:W3CDTF">2015-05-14T14:12:36Z</dcterms:created>
  <dcterms:modified xsi:type="dcterms:W3CDTF">2015-09-14T17:12:34Z</dcterms:modified>
</cp:coreProperties>
</file>