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La tecnología para transformar la energía</a:t>
            </a:r>
            <a:endParaRPr lang="es-ES" sz="1600" dirty="0"/>
          </a:p>
        </p:txBody>
      </p:sp>
      <p:sp>
        <p:nvSpPr>
          <p:cNvPr id="8" name="Rectángulo 7"/>
          <p:cNvSpPr/>
          <p:nvPr/>
        </p:nvSpPr>
        <p:spPr>
          <a:xfrm>
            <a:off x="7527326" y="1347633"/>
            <a:ext cx="1123535" cy="84259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/>
              <a:t>c</a:t>
            </a:r>
            <a:r>
              <a:rPr lang="es-CO" sz="1100" b="1" dirty="0" smtClean="0"/>
              <a:t>onvertir </a:t>
            </a:r>
            <a:r>
              <a:rPr lang="es-CO" sz="1100" b="1" dirty="0"/>
              <a:t>alguna forma de energía en otra que se necesite</a:t>
            </a:r>
            <a:endParaRPr lang="es-ES" sz="1100" b="1" dirty="0"/>
          </a:p>
        </p:txBody>
      </p:sp>
      <p:cxnSp>
        <p:nvCxnSpPr>
          <p:cNvPr id="12" name="Conector angular 11"/>
          <p:cNvCxnSpPr>
            <a:stCxn id="4" idx="2"/>
            <a:endCxn id="69" idx="0"/>
          </p:cNvCxnSpPr>
          <p:nvPr/>
        </p:nvCxnSpPr>
        <p:spPr>
          <a:xfrm rot="5400000">
            <a:off x="3464064" y="-448376"/>
            <a:ext cx="175369" cy="238596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5759337" y="3748566"/>
            <a:ext cx="748647" cy="4810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otores eléctricos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1874425" y="832293"/>
            <a:ext cx="968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permite obtener</a:t>
            </a:r>
            <a:endParaRPr lang="es-ES" sz="900" dirty="0"/>
          </a:p>
        </p:txBody>
      </p:sp>
      <p:cxnSp>
        <p:nvCxnSpPr>
          <p:cNvPr id="93" name="Conector angular 30"/>
          <p:cNvCxnSpPr>
            <a:endCxn id="166" idx="0"/>
          </p:cNvCxnSpPr>
          <p:nvPr/>
        </p:nvCxnSpPr>
        <p:spPr>
          <a:xfrm>
            <a:off x="3959934" y="744644"/>
            <a:ext cx="4125391" cy="96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CuadroTexto 18"/>
          <p:cNvSpPr txBox="1"/>
          <p:nvPr/>
        </p:nvSpPr>
        <p:spPr>
          <a:xfrm>
            <a:off x="6019176" y="229081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 través de</a:t>
            </a:r>
          </a:p>
        </p:txBody>
      </p:sp>
      <p:cxnSp>
        <p:nvCxnSpPr>
          <p:cNvPr id="121" name="Conector angular 30"/>
          <p:cNvCxnSpPr>
            <a:endCxn id="38" idx="0"/>
          </p:cNvCxnSpPr>
          <p:nvPr/>
        </p:nvCxnSpPr>
        <p:spPr>
          <a:xfrm rot="10800000" flipV="1">
            <a:off x="1293452" y="1351821"/>
            <a:ext cx="1065311" cy="2198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71"/>
          <p:cNvSpPr/>
          <p:nvPr/>
        </p:nvSpPr>
        <p:spPr>
          <a:xfrm>
            <a:off x="825638" y="2639045"/>
            <a:ext cx="954377" cy="5013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alentadores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30" name="CuadroTexto 18"/>
          <p:cNvSpPr txBox="1"/>
          <p:nvPr/>
        </p:nvSpPr>
        <p:spPr>
          <a:xfrm>
            <a:off x="602595" y="229279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 </a:t>
            </a:r>
            <a:r>
              <a:rPr lang="en-US" sz="900" dirty="0" err="1"/>
              <a:t>través</a:t>
            </a:r>
            <a:r>
              <a:rPr lang="en-US" sz="900" dirty="0"/>
              <a:t> de</a:t>
            </a:r>
            <a:endParaRPr lang="es-ES" sz="900" dirty="0"/>
          </a:p>
        </p:txBody>
      </p:sp>
      <p:sp>
        <p:nvSpPr>
          <p:cNvPr id="166" name="CuadroTexto 18"/>
          <p:cNvSpPr txBox="1"/>
          <p:nvPr/>
        </p:nvSpPr>
        <p:spPr>
          <a:xfrm>
            <a:off x="7545664" y="841477"/>
            <a:ext cx="1079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posibilita</a:t>
            </a:r>
            <a:endParaRPr lang="es-ES" sz="900" dirty="0"/>
          </a:p>
        </p:txBody>
      </p:sp>
      <p:sp>
        <p:nvSpPr>
          <p:cNvPr id="193" name="CuadroTexto 18"/>
          <p:cNvSpPr txBox="1"/>
          <p:nvPr/>
        </p:nvSpPr>
        <p:spPr>
          <a:xfrm>
            <a:off x="7648302" y="2290810"/>
            <a:ext cx="1002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 base </a:t>
            </a:r>
            <a:r>
              <a:rPr lang="es-ES" sz="900" dirty="0" smtClean="0"/>
              <a:t>en el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7640235" y="2839766"/>
            <a:ext cx="1124294" cy="4905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principio </a:t>
            </a:r>
            <a:r>
              <a:rPr lang="es-CO" sz="1000" dirty="0">
                <a:solidFill>
                  <a:schemeClr val="bg1"/>
                </a:solidFill>
              </a:rPr>
              <a:t>de conservación de la energía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88" name="Conector angular 44"/>
          <p:cNvCxnSpPr>
            <a:stCxn id="130" idx="2"/>
            <a:endCxn id="129" idx="0"/>
          </p:cNvCxnSpPr>
          <p:nvPr/>
        </p:nvCxnSpPr>
        <p:spPr>
          <a:xfrm>
            <a:off x="1299717" y="2523629"/>
            <a:ext cx="3110" cy="11541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71"/>
          <p:cNvSpPr/>
          <p:nvPr/>
        </p:nvSpPr>
        <p:spPr>
          <a:xfrm>
            <a:off x="6837288" y="3743789"/>
            <a:ext cx="881233" cy="4713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otores térmicos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0" name="CuadroTexto 18"/>
          <p:cNvSpPr txBox="1"/>
          <p:nvPr/>
        </p:nvSpPr>
        <p:spPr>
          <a:xfrm>
            <a:off x="6689187" y="4500055"/>
            <a:ext cx="1177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smtClean="0"/>
              <a:t>c</a:t>
            </a:r>
            <a:r>
              <a:rPr lang="es-ES" sz="900" smtClean="0"/>
              <a:t>omo</a:t>
            </a:r>
            <a:endParaRPr lang="es-ES" sz="900" dirty="0"/>
          </a:p>
        </p:txBody>
      </p:sp>
      <p:cxnSp>
        <p:nvCxnSpPr>
          <p:cNvPr id="144" name="Conector angular 44"/>
          <p:cNvCxnSpPr>
            <a:stCxn id="113" idx="2"/>
            <a:endCxn id="140" idx="0"/>
          </p:cNvCxnSpPr>
          <p:nvPr/>
        </p:nvCxnSpPr>
        <p:spPr>
          <a:xfrm flipH="1">
            <a:off x="7277904" y="4215151"/>
            <a:ext cx="1" cy="2849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angular 44"/>
          <p:cNvCxnSpPr>
            <a:stCxn id="140" idx="2"/>
            <a:endCxn id="157" idx="0"/>
          </p:cNvCxnSpPr>
          <p:nvPr/>
        </p:nvCxnSpPr>
        <p:spPr>
          <a:xfrm>
            <a:off x="7277904" y="4730887"/>
            <a:ext cx="0" cy="37328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143"/>
          <p:cNvSpPr/>
          <p:nvPr/>
        </p:nvSpPr>
        <p:spPr>
          <a:xfrm>
            <a:off x="6615896" y="5104167"/>
            <a:ext cx="1324016" cy="1541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CO" sz="1050" dirty="0">
                <a:solidFill>
                  <a:schemeClr val="tx1"/>
                </a:solidFill>
              </a:rPr>
              <a:t>m</a:t>
            </a:r>
            <a:r>
              <a:rPr lang="es-CO" sz="1050" dirty="0" smtClean="0">
                <a:solidFill>
                  <a:schemeClr val="tx1"/>
                </a:solidFill>
              </a:rPr>
              <a:t>áquina </a:t>
            </a:r>
            <a:r>
              <a:rPr lang="es-CO" sz="1050" dirty="0">
                <a:solidFill>
                  <a:schemeClr val="tx1"/>
                </a:solidFill>
              </a:rPr>
              <a:t>de vapor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>
                <a:solidFill>
                  <a:schemeClr val="tx1"/>
                </a:solidFill>
              </a:rPr>
              <a:t>m</a:t>
            </a:r>
            <a:r>
              <a:rPr lang="es-CO" sz="1050" dirty="0" smtClean="0">
                <a:solidFill>
                  <a:schemeClr val="tx1"/>
                </a:solidFill>
              </a:rPr>
              <a:t>otor </a:t>
            </a:r>
            <a:r>
              <a:rPr lang="es-CO" sz="1050" dirty="0">
                <a:solidFill>
                  <a:schemeClr val="tx1"/>
                </a:solidFill>
              </a:rPr>
              <a:t>Otto de cuatro tiempos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>
                <a:solidFill>
                  <a:schemeClr val="tx1"/>
                </a:solidFill>
              </a:rPr>
              <a:t>m</a:t>
            </a:r>
            <a:r>
              <a:rPr lang="es-CO" sz="1050" dirty="0" smtClean="0">
                <a:solidFill>
                  <a:schemeClr val="tx1"/>
                </a:solidFill>
              </a:rPr>
              <a:t>otor </a:t>
            </a:r>
            <a:r>
              <a:rPr lang="es-CO" sz="1050" dirty="0" err="1">
                <a:solidFill>
                  <a:schemeClr val="tx1"/>
                </a:solidFill>
              </a:rPr>
              <a:t>diesel</a:t>
            </a:r>
            <a:endParaRPr lang="es-CO" sz="105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CO" sz="1050" dirty="0">
                <a:solidFill>
                  <a:schemeClr val="tx1"/>
                </a:solidFill>
              </a:rPr>
              <a:t>m</a:t>
            </a:r>
            <a:r>
              <a:rPr lang="es-CO" sz="1050" dirty="0" smtClean="0">
                <a:solidFill>
                  <a:schemeClr val="tx1"/>
                </a:solidFill>
              </a:rPr>
              <a:t>otor </a:t>
            </a:r>
            <a:r>
              <a:rPr lang="es-CO" sz="1050" dirty="0">
                <a:solidFill>
                  <a:schemeClr val="tx1"/>
                </a:solidFill>
              </a:rPr>
              <a:t>Otto de dos tiempos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>
                <a:solidFill>
                  <a:schemeClr val="tx1"/>
                </a:solidFill>
              </a:rPr>
              <a:t>t</a:t>
            </a:r>
            <a:r>
              <a:rPr lang="es-CO" sz="1050" dirty="0" smtClean="0">
                <a:solidFill>
                  <a:schemeClr val="tx1"/>
                </a:solidFill>
              </a:rPr>
              <a:t>urbina </a:t>
            </a:r>
            <a:r>
              <a:rPr lang="es-CO" sz="1050" dirty="0">
                <a:solidFill>
                  <a:schemeClr val="tx1"/>
                </a:solidFill>
              </a:rPr>
              <a:t>de gas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9" name="CuadroTexto 18"/>
          <p:cNvSpPr txBox="1"/>
          <p:nvPr/>
        </p:nvSpPr>
        <p:spPr>
          <a:xfrm>
            <a:off x="716811" y="3244759"/>
            <a:ext cx="1177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pueden ser</a:t>
            </a:r>
          </a:p>
        </p:txBody>
      </p:sp>
      <p:cxnSp>
        <p:nvCxnSpPr>
          <p:cNvPr id="164" name="Conector angular 44"/>
          <p:cNvCxnSpPr>
            <a:stCxn id="129" idx="2"/>
            <a:endCxn id="159" idx="0"/>
          </p:cNvCxnSpPr>
          <p:nvPr/>
        </p:nvCxnSpPr>
        <p:spPr>
          <a:xfrm>
            <a:off x="1302827" y="3140347"/>
            <a:ext cx="2701" cy="1044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ángulo 143"/>
          <p:cNvSpPr/>
          <p:nvPr/>
        </p:nvSpPr>
        <p:spPr>
          <a:xfrm>
            <a:off x="768028" y="3704775"/>
            <a:ext cx="1075000" cy="709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 </a:t>
            </a:r>
            <a:r>
              <a:rPr lang="es-ES" sz="900" dirty="0">
                <a:solidFill>
                  <a:schemeClr val="tx1"/>
                </a:solidFill>
              </a:rPr>
              <a:t>combustión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léctricos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04" name="Conector angular 30"/>
          <p:cNvCxnSpPr>
            <a:endCxn id="8" idx="0"/>
          </p:cNvCxnSpPr>
          <p:nvPr/>
        </p:nvCxnSpPr>
        <p:spPr>
          <a:xfrm flipH="1">
            <a:off x="8089094" y="1072309"/>
            <a:ext cx="5101" cy="27532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74" y="2485968"/>
            <a:ext cx="24386" cy="341406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6290352" y="1572799"/>
            <a:ext cx="863905" cy="36854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e</a:t>
            </a:r>
            <a:r>
              <a:rPr lang="pt-BR" sz="1200" b="1" dirty="0" err="1" smtClean="0"/>
              <a:t>nergía</a:t>
            </a:r>
            <a:r>
              <a:rPr lang="pt-BR" sz="1200" b="1" dirty="0" smtClean="0"/>
              <a:t> </a:t>
            </a:r>
            <a:r>
              <a:rPr lang="pt-BR" sz="1200" b="1" dirty="0" err="1"/>
              <a:t>mecánica</a:t>
            </a:r>
            <a:endParaRPr lang="pt-BR" sz="1200" b="1" dirty="0"/>
          </a:p>
        </p:txBody>
      </p:sp>
      <p:sp>
        <p:nvSpPr>
          <p:cNvPr id="36" name="Rectángulo 35"/>
          <p:cNvSpPr/>
          <p:nvPr/>
        </p:nvSpPr>
        <p:spPr>
          <a:xfrm>
            <a:off x="4335893" y="1594075"/>
            <a:ext cx="863905" cy="37268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e</a:t>
            </a:r>
            <a:r>
              <a:rPr lang="pt-BR" sz="1200" b="1" dirty="0" err="1" smtClean="0"/>
              <a:t>nergía</a:t>
            </a:r>
            <a:r>
              <a:rPr lang="pt-BR" sz="1200" b="1" dirty="0" smtClean="0"/>
              <a:t> </a:t>
            </a:r>
            <a:r>
              <a:rPr lang="pt-BR" sz="1200" b="1" dirty="0"/>
              <a:t>acústica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360617" y="1578595"/>
            <a:ext cx="853405" cy="36070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e</a:t>
            </a:r>
            <a:r>
              <a:rPr lang="pt-BR" sz="1200" b="1" dirty="0" err="1" smtClean="0"/>
              <a:t>nergía</a:t>
            </a:r>
            <a:r>
              <a:rPr lang="pt-BR" sz="1200" b="1" dirty="0" smtClean="0"/>
              <a:t> </a:t>
            </a:r>
            <a:r>
              <a:rPr lang="pt-BR" sz="1200" b="1" dirty="0" err="1"/>
              <a:t>lumínica</a:t>
            </a:r>
            <a:endParaRPr lang="pt-BR" sz="1200" b="1" dirty="0"/>
          </a:p>
        </p:txBody>
      </p:sp>
      <p:sp>
        <p:nvSpPr>
          <p:cNvPr id="38" name="Rectángulo 37"/>
          <p:cNvSpPr/>
          <p:nvPr/>
        </p:nvSpPr>
        <p:spPr>
          <a:xfrm>
            <a:off x="858178" y="1571667"/>
            <a:ext cx="870546" cy="37922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e</a:t>
            </a:r>
            <a:r>
              <a:rPr lang="pt-BR" sz="1200" b="1" dirty="0" err="1" smtClean="0"/>
              <a:t>nergía</a:t>
            </a:r>
            <a:r>
              <a:rPr lang="pt-BR" sz="1200" b="1" dirty="0" smtClean="0"/>
              <a:t> </a:t>
            </a:r>
            <a:r>
              <a:rPr lang="pt-BR" sz="1200" b="1" dirty="0"/>
              <a:t>térmica</a:t>
            </a:r>
          </a:p>
        </p:txBody>
      </p:sp>
      <p:cxnSp>
        <p:nvCxnSpPr>
          <p:cNvPr id="45" name="Conector recto 44"/>
          <p:cNvCxnSpPr>
            <a:stCxn id="69" idx="2"/>
          </p:cNvCxnSpPr>
          <p:nvPr/>
        </p:nvCxnSpPr>
        <p:spPr>
          <a:xfrm>
            <a:off x="2358763" y="1063125"/>
            <a:ext cx="0" cy="284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130" idx="0"/>
            <a:endCxn id="38" idx="2"/>
          </p:cNvCxnSpPr>
          <p:nvPr/>
        </p:nvCxnSpPr>
        <p:spPr>
          <a:xfrm flipH="1" flipV="1">
            <a:off x="1293451" y="1950894"/>
            <a:ext cx="6266" cy="34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2433997" y="2316134"/>
            <a:ext cx="709381" cy="1811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a </a:t>
            </a:r>
            <a:r>
              <a:rPr lang="pt-BR" sz="900" dirty="0"/>
              <a:t>t</a:t>
            </a:r>
            <a:r>
              <a:rPr lang="pt-BR" sz="800" dirty="0"/>
              <a:t>ravés de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385975" y="2289318"/>
            <a:ext cx="761026" cy="22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 través de</a:t>
            </a:r>
          </a:p>
        </p:txBody>
      </p:sp>
      <p:cxnSp>
        <p:nvCxnSpPr>
          <p:cNvPr id="51" name="Conector recto 50"/>
          <p:cNvCxnSpPr>
            <a:stCxn id="37" idx="2"/>
            <a:endCxn id="48" idx="0"/>
          </p:cNvCxnSpPr>
          <p:nvPr/>
        </p:nvCxnSpPr>
        <p:spPr>
          <a:xfrm>
            <a:off x="2787320" y="1939300"/>
            <a:ext cx="1368" cy="376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36" idx="2"/>
            <a:endCxn id="49" idx="0"/>
          </p:cNvCxnSpPr>
          <p:nvPr/>
        </p:nvCxnSpPr>
        <p:spPr>
          <a:xfrm flipH="1">
            <a:off x="4766488" y="1966758"/>
            <a:ext cx="1358" cy="322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6359211" y="2669923"/>
            <a:ext cx="726185" cy="3492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m</a:t>
            </a:r>
            <a:r>
              <a:rPr lang="pt-BR" sz="1000" dirty="0" smtClean="0">
                <a:solidFill>
                  <a:schemeClr val="bg1"/>
                </a:solidFill>
              </a:rPr>
              <a:t>otores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237524" y="3099107"/>
            <a:ext cx="957546" cy="2297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como</a:t>
            </a:r>
            <a:endParaRPr lang="pt-BR" sz="900" dirty="0"/>
          </a:p>
        </p:txBody>
      </p:sp>
      <p:sp>
        <p:nvSpPr>
          <p:cNvPr id="62" name="Rectángulo 61"/>
          <p:cNvSpPr/>
          <p:nvPr/>
        </p:nvSpPr>
        <p:spPr>
          <a:xfrm>
            <a:off x="4309043" y="2605710"/>
            <a:ext cx="931909" cy="3572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i</a:t>
            </a:r>
            <a:r>
              <a:rPr lang="pt-BR" sz="1000" dirty="0" smtClean="0">
                <a:solidFill>
                  <a:schemeClr val="bg1"/>
                </a:solidFill>
              </a:rPr>
              <a:t>nstrumentos </a:t>
            </a:r>
            <a:r>
              <a:rPr lang="pt-BR" sz="1000" dirty="0" err="1">
                <a:solidFill>
                  <a:schemeClr val="bg1"/>
                </a:solidFill>
              </a:rPr>
              <a:t>musicales</a:t>
            </a:r>
            <a:endParaRPr lang="pt-BR" sz="1000" dirty="0">
              <a:solidFill>
                <a:schemeClr val="bg1"/>
              </a:solidFill>
            </a:endParaRPr>
          </a:p>
        </p:txBody>
      </p:sp>
      <p:cxnSp>
        <p:nvCxnSpPr>
          <p:cNvPr id="66" name="Conector angular 65"/>
          <p:cNvCxnSpPr>
            <a:stCxn id="61" idx="2"/>
            <a:endCxn id="72" idx="0"/>
          </p:cNvCxnSpPr>
          <p:nvPr/>
        </p:nvCxnSpPr>
        <p:spPr>
          <a:xfrm rot="5400000">
            <a:off x="6215133" y="3247401"/>
            <a:ext cx="419693" cy="5826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2" idx="0"/>
            <a:endCxn id="49" idx="2"/>
          </p:cNvCxnSpPr>
          <p:nvPr/>
        </p:nvCxnSpPr>
        <p:spPr>
          <a:xfrm flipH="1" flipV="1">
            <a:off x="4766488" y="2511505"/>
            <a:ext cx="8510" cy="94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4456803" y="3140347"/>
            <a:ext cx="608940" cy="2727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/>
              <a:t>producen</a:t>
            </a:r>
            <a:endParaRPr lang="pt-BR" sz="800" dirty="0"/>
          </a:p>
        </p:txBody>
      </p:sp>
      <p:sp>
        <p:nvSpPr>
          <p:cNvPr id="97" name="Rectángulo 96"/>
          <p:cNvSpPr/>
          <p:nvPr/>
        </p:nvSpPr>
        <p:spPr>
          <a:xfrm>
            <a:off x="4917585" y="3753477"/>
            <a:ext cx="720077" cy="46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o</a:t>
            </a:r>
            <a:r>
              <a:rPr lang="pt-BR" sz="1000" dirty="0" smtClean="0"/>
              <a:t>ndas </a:t>
            </a:r>
            <a:r>
              <a:rPr lang="pt-BR" sz="900" dirty="0" err="1"/>
              <a:t>viajeras</a:t>
            </a:r>
            <a:endParaRPr lang="pt-BR" sz="900" dirty="0"/>
          </a:p>
        </p:txBody>
      </p:sp>
      <p:sp>
        <p:nvSpPr>
          <p:cNvPr id="98" name="Rectángulo 97"/>
          <p:cNvSpPr/>
          <p:nvPr/>
        </p:nvSpPr>
        <p:spPr>
          <a:xfrm>
            <a:off x="4884310" y="4953423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por </a:t>
            </a:r>
            <a:r>
              <a:rPr lang="pt-BR" sz="900" dirty="0" err="1"/>
              <a:t>ejemplo</a:t>
            </a:r>
            <a:endParaRPr lang="pt-BR" sz="900" dirty="0"/>
          </a:p>
        </p:txBody>
      </p:sp>
      <p:sp>
        <p:nvSpPr>
          <p:cNvPr id="99" name="Rectángulo 98"/>
          <p:cNvSpPr/>
          <p:nvPr/>
        </p:nvSpPr>
        <p:spPr>
          <a:xfrm>
            <a:off x="4810192" y="5324316"/>
            <a:ext cx="905175" cy="481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i</a:t>
            </a:r>
            <a:r>
              <a:rPr lang="pt-BR" sz="1000" dirty="0" smtClean="0"/>
              <a:t>nstrumentos </a:t>
            </a:r>
            <a:r>
              <a:rPr lang="pt-BR" sz="1000" dirty="0"/>
              <a:t>de </a:t>
            </a:r>
            <a:r>
              <a:rPr lang="pt-BR" sz="1000" dirty="0" err="1"/>
              <a:t>viento</a:t>
            </a:r>
            <a:endParaRPr lang="pt-BR" sz="1000" dirty="0"/>
          </a:p>
        </p:txBody>
      </p:sp>
      <p:sp>
        <p:nvSpPr>
          <p:cNvPr id="100" name="Rectángulo 99"/>
          <p:cNvSpPr/>
          <p:nvPr/>
        </p:nvSpPr>
        <p:spPr>
          <a:xfrm>
            <a:off x="3774000" y="3718797"/>
            <a:ext cx="861230" cy="485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o</a:t>
            </a:r>
            <a:r>
              <a:rPr lang="pt-BR" sz="900" dirty="0" smtClean="0"/>
              <a:t>ndas</a:t>
            </a:r>
            <a:r>
              <a:rPr lang="pt-BR" sz="1000" dirty="0" smtClean="0"/>
              <a:t> </a:t>
            </a:r>
            <a:r>
              <a:rPr lang="pt-BR" sz="1000" dirty="0"/>
              <a:t>estacionarias</a:t>
            </a:r>
          </a:p>
        </p:txBody>
      </p:sp>
      <p:cxnSp>
        <p:nvCxnSpPr>
          <p:cNvPr id="123" name="Conector angular 122"/>
          <p:cNvCxnSpPr>
            <a:stCxn id="96" idx="2"/>
            <a:endCxn id="97" idx="0"/>
          </p:cNvCxnSpPr>
          <p:nvPr/>
        </p:nvCxnSpPr>
        <p:spPr>
          <a:xfrm rot="16200000" flipH="1">
            <a:off x="4849264" y="3325117"/>
            <a:ext cx="340368" cy="516351"/>
          </a:xfrm>
          <a:prstGeom prst="bentConnector3">
            <a:avLst>
              <a:gd name="adj1" fmla="val 38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3801756" y="489488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por </a:t>
            </a:r>
            <a:r>
              <a:rPr lang="pt-BR" sz="900" dirty="0" err="1"/>
              <a:t>ejemplo</a:t>
            </a:r>
            <a:endParaRPr lang="pt-BR" sz="900" dirty="0"/>
          </a:p>
        </p:txBody>
      </p:sp>
      <p:cxnSp>
        <p:nvCxnSpPr>
          <p:cNvPr id="143" name="Conector recto 142"/>
          <p:cNvCxnSpPr>
            <a:stCxn id="100" idx="2"/>
            <a:endCxn id="136" idx="0"/>
          </p:cNvCxnSpPr>
          <p:nvPr/>
        </p:nvCxnSpPr>
        <p:spPr>
          <a:xfrm flipH="1">
            <a:off x="4190645" y="4204628"/>
            <a:ext cx="13970" cy="690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/>
          <p:cNvSpPr/>
          <p:nvPr/>
        </p:nvSpPr>
        <p:spPr>
          <a:xfrm>
            <a:off x="3588693" y="5933270"/>
            <a:ext cx="1231841" cy="752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000" dirty="0"/>
              <a:t>i</a:t>
            </a:r>
            <a:r>
              <a:rPr lang="pt-BR" sz="1000" dirty="0" smtClean="0"/>
              <a:t>nstrumentos </a:t>
            </a:r>
            <a:r>
              <a:rPr lang="pt-BR" sz="1000" dirty="0"/>
              <a:t>de </a:t>
            </a:r>
            <a:r>
              <a:rPr lang="pt-BR" sz="1000" dirty="0" err="1"/>
              <a:t>cuerda</a:t>
            </a:r>
            <a:endParaRPr lang="pt-B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000" dirty="0"/>
              <a:t>i</a:t>
            </a:r>
            <a:r>
              <a:rPr lang="pt-BR" sz="1000" dirty="0" smtClean="0"/>
              <a:t>nstrumentos </a:t>
            </a:r>
            <a:r>
              <a:rPr lang="pt-BR" sz="1000" dirty="0"/>
              <a:t>de </a:t>
            </a:r>
            <a:r>
              <a:rPr lang="pt-BR" sz="1000" dirty="0" err="1"/>
              <a:t>percusión</a:t>
            </a:r>
            <a:endParaRPr lang="pt-BR" sz="1000" dirty="0"/>
          </a:p>
        </p:txBody>
      </p:sp>
      <p:cxnSp>
        <p:nvCxnSpPr>
          <p:cNvPr id="170" name="Conector recto 169"/>
          <p:cNvCxnSpPr>
            <a:stCxn id="136" idx="2"/>
            <a:endCxn id="161" idx="0"/>
          </p:cNvCxnSpPr>
          <p:nvPr/>
        </p:nvCxnSpPr>
        <p:spPr>
          <a:xfrm>
            <a:off x="4190645" y="5141104"/>
            <a:ext cx="13969" cy="792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>
            <a:endCxn id="36" idx="0"/>
          </p:cNvCxnSpPr>
          <p:nvPr/>
        </p:nvCxnSpPr>
        <p:spPr>
          <a:xfrm>
            <a:off x="2358763" y="1347633"/>
            <a:ext cx="2409083" cy="2464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>
            <a:endCxn id="35" idx="0"/>
          </p:cNvCxnSpPr>
          <p:nvPr/>
        </p:nvCxnSpPr>
        <p:spPr>
          <a:xfrm>
            <a:off x="2676987" y="1351583"/>
            <a:ext cx="4045318" cy="2212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>
            <a:stCxn id="37" idx="0"/>
            <a:endCxn id="69" idx="2"/>
          </p:cNvCxnSpPr>
          <p:nvPr/>
        </p:nvCxnSpPr>
        <p:spPr>
          <a:xfrm rot="16200000" flipV="1">
            <a:off x="2315307" y="1106581"/>
            <a:ext cx="515470" cy="428557"/>
          </a:xfrm>
          <a:prstGeom prst="bentConnector3">
            <a:avLst>
              <a:gd name="adj1" fmla="val 450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224"/>
          <p:cNvSpPr/>
          <p:nvPr/>
        </p:nvSpPr>
        <p:spPr>
          <a:xfrm>
            <a:off x="2421086" y="2605710"/>
            <a:ext cx="735202" cy="3392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bg1"/>
                </a:solidFill>
              </a:rPr>
              <a:t>b</a:t>
            </a:r>
            <a:r>
              <a:rPr lang="pt-BR" sz="1000" dirty="0" err="1" smtClean="0">
                <a:solidFill>
                  <a:schemeClr val="bg1"/>
                </a:solidFill>
              </a:rPr>
              <a:t>ombillos</a:t>
            </a:r>
            <a:endParaRPr lang="pt-BR" sz="1000" dirty="0">
              <a:solidFill>
                <a:schemeClr val="bg1"/>
              </a:solidFill>
            </a:endParaRPr>
          </a:p>
        </p:txBody>
      </p:sp>
      <p:cxnSp>
        <p:nvCxnSpPr>
          <p:cNvPr id="228" name="Conector recto 227"/>
          <p:cNvCxnSpPr>
            <a:stCxn id="225" idx="0"/>
            <a:endCxn id="48" idx="2"/>
          </p:cNvCxnSpPr>
          <p:nvPr/>
        </p:nvCxnSpPr>
        <p:spPr>
          <a:xfrm flipV="1">
            <a:off x="2788687" y="2497326"/>
            <a:ext cx="1" cy="10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/>
          <p:cNvSpPr/>
          <p:nvPr/>
        </p:nvSpPr>
        <p:spPr>
          <a:xfrm>
            <a:off x="2433997" y="3163736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pueden</a:t>
            </a:r>
            <a:r>
              <a:rPr lang="pt-BR" sz="900" dirty="0"/>
              <a:t> ser</a:t>
            </a:r>
          </a:p>
        </p:txBody>
      </p:sp>
      <p:cxnSp>
        <p:nvCxnSpPr>
          <p:cNvPr id="233" name="Conector recto 232"/>
          <p:cNvCxnSpPr>
            <a:stCxn id="231" idx="0"/>
            <a:endCxn id="225" idx="2"/>
          </p:cNvCxnSpPr>
          <p:nvPr/>
        </p:nvCxnSpPr>
        <p:spPr>
          <a:xfrm flipH="1" flipV="1">
            <a:off x="2788687" y="2944916"/>
            <a:ext cx="1337" cy="218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/>
          <p:cNvSpPr/>
          <p:nvPr/>
        </p:nvSpPr>
        <p:spPr>
          <a:xfrm>
            <a:off x="2173181" y="3687691"/>
            <a:ext cx="1223451" cy="7439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000" dirty="0"/>
              <a:t>i</a:t>
            </a:r>
            <a:r>
              <a:rPr lang="pt-BR" sz="1000" dirty="0" smtClean="0"/>
              <a:t>ncandescentes</a:t>
            </a:r>
            <a:endParaRPr lang="pt-B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900" dirty="0"/>
              <a:t>f</a:t>
            </a:r>
            <a:r>
              <a:rPr lang="pt-BR" sz="900" dirty="0" smtClean="0"/>
              <a:t>luorescentes</a:t>
            </a:r>
            <a:endParaRPr lang="pt-BR" sz="900" dirty="0"/>
          </a:p>
        </p:txBody>
      </p:sp>
      <p:cxnSp>
        <p:nvCxnSpPr>
          <p:cNvPr id="255" name="Conector recto 254"/>
          <p:cNvCxnSpPr>
            <a:stCxn id="159" idx="2"/>
            <a:endCxn id="169" idx="0"/>
          </p:cNvCxnSpPr>
          <p:nvPr/>
        </p:nvCxnSpPr>
        <p:spPr>
          <a:xfrm>
            <a:off x="1305528" y="3475591"/>
            <a:ext cx="0" cy="229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/>
          <p:cNvCxnSpPr>
            <a:stCxn id="231" idx="2"/>
            <a:endCxn id="241" idx="0"/>
          </p:cNvCxnSpPr>
          <p:nvPr/>
        </p:nvCxnSpPr>
        <p:spPr>
          <a:xfrm flipH="1">
            <a:off x="2784907" y="3394568"/>
            <a:ext cx="5117" cy="29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/>
          <p:cNvCxnSpPr>
            <a:stCxn id="97" idx="2"/>
            <a:endCxn id="98" idx="0"/>
          </p:cNvCxnSpPr>
          <p:nvPr/>
        </p:nvCxnSpPr>
        <p:spPr>
          <a:xfrm flipH="1">
            <a:off x="5262779" y="4222611"/>
            <a:ext cx="14845" cy="730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98" idx="2"/>
            <a:endCxn id="99" idx="0"/>
          </p:cNvCxnSpPr>
          <p:nvPr/>
        </p:nvCxnSpPr>
        <p:spPr>
          <a:xfrm>
            <a:off x="5262779" y="5184255"/>
            <a:ext cx="1" cy="14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62" idx="2"/>
            <a:endCxn id="96" idx="0"/>
          </p:cNvCxnSpPr>
          <p:nvPr/>
        </p:nvCxnSpPr>
        <p:spPr>
          <a:xfrm flipH="1">
            <a:off x="4761273" y="2962945"/>
            <a:ext cx="13725" cy="177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1" idx="2"/>
            <a:endCxn id="113" idx="0"/>
          </p:cNvCxnSpPr>
          <p:nvPr/>
        </p:nvCxnSpPr>
        <p:spPr>
          <a:xfrm rot="16200000" flipH="1">
            <a:off x="6789643" y="3255527"/>
            <a:ext cx="414916" cy="561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35" idx="2"/>
            <a:endCxn id="112" idx="0"/>
          </p:cNvCxnSpPr>
          <p:nvPr/>
        </p:nvCxnSpPr>
        <p:spPr>
          <a:xfrm flipH="1">
            <a:off x="6716298" y="1941346"/>
            <a:ext cx="6007" cy="349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112" idx="2"/>
            <a:endCxn id="56" idx="0"/>
          </p:cNvCxnSpPr>
          <p:nvPr/>
        </p:nvCxnSpPr>
        <p:spPr>
          <a:xfrm>
            <a:off x="6716298" y="2521642"/>
            <a:ext cx="6006" cy="1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96" idx="2"/>
            <a:endCxn id="100" idx="0"/>
          </p:cNvCxnSpPr>
          <p:nvPr/>
        </p:nvCxnSpPr>
        <p:spPr>
          <a:xfrm rot="5400000">
            <a:off x="4330100" y="3287624"/>
            <a:ext cx="305688" cy="556658"/>
          </a:xfrm>
          <a:prstGeom prst="bentConnector3">
            <a:avLst>
              <a:gd name="adj1" fmla="val 457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105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74</cp:revision>
  <dcterms:created xsi:type="dcterms:W3CDTF">2015-05-14T14:12:36Z</dcterms:created>
  <dcterms:modified xsi:type="dcterms:W3CDTF">2015-09-14T17:01:02Z</dcterms:modified>
</cp:coreProperties>
</file>