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0" d="100"/>
          <a:sy n="70" d="100"/>
        </p:scale>
        <p:origin x="-2656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Mec</a:t>
            </a:r>
            <a:r>
              <a:rPr lang="es-ES" sz="1600" dirty="0" smtClean="0"/>
              <a:t>ánica de fluidos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Fluidos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053354" y="3008926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/>
              <a:t>plantea las Leyes para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Fluido</a:t>
            </a:r>
            <a:endParaRPr lang="pt-BR" sz="1200" b="1" dirty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Gases</a:t>
            </a:r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9665" y="485661"/>
            <a:ext cx="112835" cy="7555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/>
          <p:cNvSpPr/>
          <p:nvPr/>
        </p:nvSpPr>
        <p:spPr>
          <a:xfrm>
            <a:off x="1814879" y="1680184"/>
            <a:ext cx="7088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</a:t>
            </a:r>
            <a:r>
              <a:rPr lang="pt-BR" sz="900" dirty="0" err="1" smtClean="0">
                <a:solidFill>
                  <a:srgbClr val="FF0000"/>
                </a:solidFill>
              </a:rPr>
              <a:t>son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las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788022" y="3907029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I</a:t>
            </a:r>
            <a:endParaRPr lang="pt-BR" sz="1100" dirty="0"/>
          </a:p>
        </p:txBody>
      </p: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>
            <a:stCxn id="4" idx="2"/>
            <a:endCxn id="2" idx="0"/>
          </p:cNvCxnSpPr>
          <p:nvPr/>
        </p:nvCxnSpPr>
        <p:spPr>
          <a:xfrm rot="16200000" flipH="1">
            <a:off x="6341581" y="-1054836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  <a:endCxn id="6" idx="0"/>
          </p:cNvCxnSpPr>
          <p:nvPr/>
        </p:nvCxnSpPr>
        <p:spPr>
          <a:xfrm rot="5400000">
            <a:off x="3162208" y="-1006345"/>
            <a:ext cx="34164" cy="3130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7505" y="603352"/>
            <a:ext cx="155377" cy="562691"/>
          </a:xfrm>
          <a:prstGeom prst="bentConnector3">
            <a:avLst>
              <a:gd name="adj1" fmla="val 417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corresponde a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851332" y="1492110"/>
            <a:ext cx="6984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57" idx="2"/>
            <a:endCxn id="178" idx="0"/>
          </p:cNvCxnSpPr>
          <p:nvPr/>
        </p:nvCxnSpPr>
        <p:spPr>
          <a:xfrm flipH="1">
            <a:off x="2169303" y="1354395"/>
            <a:ext cx="7236" cy="32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78" idx="2"/>
            <a:endCxn id="657" idx="0"/>
          </p:cNvCxnSpPr>
          <p:nvPr/>
        </p:nvCxnSpPr>
        <p:spPr>
          <a:xfrm>
            <a:off x="2169303" y="1911016"/>
            <a:ext cx="7236" cy="20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851332" y="1899053"/>
            <a:ext cx="0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172</Words>
  <Application>Microsoft Macintosh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107</cp:revision>
  <dcterms:created xsi:type="dcterms:W3CDTF">2015-05-14T14:12:36Z</dcterms:created>
  <dcterms:modified xsi:type="dcterms:W3CDTF">2015-09-10T14:05:31Z</dcterms:modified>
</cp:coreProperties>
</file>