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70" d="100"/>
          <a:sy n="70" d="100"/>
        </p:scale>
        <p:origin x="-2656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Ondas</a:t>
            </a:r>
            <a:endParaRPr lang="es-ES" sz="16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316407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Longitud de onda</a:t>
            </a:r>
            <a:endParaRPr lang="es-ES" sz="12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1053354" y="3008926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673" name="Rectángulo 142"/>
          <p:cNvSpPr/>
          <p:nvPr/>
        </p:nvSpPr>
        <p:spPr>
          <a:xfrm>
            <a:off x="8213037" y="6022081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La natalidad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45706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1006951" y="576178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/>
              <a:t>plantea las Leyes para</a:t>
            </a:r>
            <a:endParaRPr lang="pt-BR" sz="900" dirty="0"/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Movimiento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en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un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medio</a:t>
            </a:r>
            <a:endParaRPr lang="pt-BR" sz="1200" b="1" dirty="0" smtClean="0"/>
          </a:p>
        </p:txBody>
      </p:sp>
      <p:sp>
        <p:nvSpPr>
          <p:cNvPr id="57" name="Rectángulo 56"/>
          <p:cNvSpPr/>
          <p:nvPr/>
        </p:nvSpPr>
        <p:spPr>
          <a:xfrm>
            <a:off x="1599148" y="962387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Frecuencia</a:t>
            </a:r>
            <a:endParaRPr lang="pt-BR" sz="1200" b="1" dirty="0"/>
          </a:p>
        </p:txBody>
      </p:sp>
      <p:cxnSp>
        <p:nvCxnSpPr>
          <p:cNvPr id="454" name="Conector angular 453"/>
          <p:cNvCxnSpPr>
            <a:stCxn id="6" idx="2"/>
            <a:endCxn id="5" idx="0"/>
          </p:cNvCxnSpPr>
          <p:nvPr/>
        </p:nvCxnSpPr>
        <p:spPr>
          <a:xfrm rot="5400000">
            <a:off x="1179665" y="485661"/>
            <a:ext cx="112835" cy="7555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185676" y="538071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 </a:t>
            </a:r>
          </a:p>
        </p:txBody>
      </p:sp>
      <p:cxnSp>
        <p:nvCxnSpPr>
          <p:cNvPr id="166" name="Conector angular 165"/>
          <p:cNvCxnSpPr>
            <a:stCxn id="159" idx="2"/>
            <a:endCxn id="673" idx="0"/>
          </p:cNvCxnSpPr>
          <p:nvPr/>
        </p:nvCxnSpPr>
        <p:spPr>
          <a:xfrm rot="16200000" flipH="1">
            <a:off x="7828773" y="5205056"/>
            <a:ext cx="410530" cy="1223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/>
          <p:cNvSpPr/>
          <p:nvPr/>
        </p:nvSpPr>
        <p:spPr>
          <a:xfrm>
            <a:off x="1814879" y="1680184"/>
            <a:ext cx="7088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q</a:t>
            </a:r>
            <a:r>
              <a:rPr lang="pt-BR" sz="900" dirty="0" smtClean="0">
                <a:solidFill>
                  <a:srgbClr val="FF0000"/>
                </a:solidFill>
              </a:rPr>
              <a:t>ue </a:t>
            </a:r>
            <a:r>
              <a:rPr lang="pt-BR" sz="900" dirty="0" err="1" smtClean="0">
                <a:solidFill>
                  <a:srgbClr val="FF0000"/>
                </a:solidFill>
              </a:rPr>
              <a:t>son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las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38000" y="554285"/>
            <a:ext cx="181870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ángulo 579"/>
          <p:cNvSpPr/>
          <p:nvPr/>
        </p:nvSpPr>
        <p:spPr>
          <a:xfrm>
            <a:off x="788022" y="3907029"/>
            <a:ext cx="332059" cy="319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I</a:t>
            </a:r>
            <a:endParaRPr lang="pt-BR" sz="1100" dirty="0"/>
          </a:p>
        </p:txBody>
      </p: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[N]=(Kg∙m)/s^2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393965" y="2080691"/>
            <a:ext cx="914734" cy="4862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torque o momento fuerza</a:t>
            </a:r>
            <a:endParaRPr lang="pt-BR" sz="900" dirty="0"/>
          </a:p>
        </p:txBody>
      </p:sp>
      <p:sp>
        <p:nvSpPr>
          <p:cNvPr id="657" name="Rectángulo 656"/>
          <p:cNvSpPr/>
          <p:nvPr/>
        </p:nvSpPr>
        <p:spPr>
          <a:xfrm>
            <a:off x="1855953" y="2114259"/>
            <a:ext cx="641172" cy="398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leyes de newton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>
            <a:stCxn id="4" idx="2"/>
            <a:endCxn id="2" idx="0"/>
          </p:cNvCxnSpPr>
          <p:nvPr/>
        </p:nvCxnSpPr>
        <p:spPr>
          <a:xfrm rot="16200000" flipH="1">
            <a:off x="6341581" y="-1054836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sp>
        <p:nvSpPr>
          <p:cNvPr id="763" name="Rectángulo 762"/>
          <p:cNvSpPr/>
          <p:nvPr/>
        </p:nvSpPr>
        <p:spPr>
          <a:xfrm>
            <a:off x="1525026" y="5028736"/>
            <a:ext cx="1094677" cy="883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fuerza </a:t>
            </a:r>
            <a:r>
              <a:rPr lang="es-CO" sz="1000" dirty="0"/>
              <a:t>de atracción que ejerce el planeta Tierra sobre objetos cercanos a su superficie </a:t>
            </a:r>
            <a:endParaRPr lang="pt-BR" sz="1000" dirty="0"/>
          </a:p>
        </p:txBody>
      </p:sp>
      <p:cxnSp>
        <p:nvCxnSpPr>
          <p:cNvPr id="15" name="Conector angular 14"/>
          <p:cNvCxnSpPr>
            <a:stCxn id="4" idx="2"/>
            <a:endCxn id="6" idx="0"/>
          </p:cNvCxnSpPr>
          <p:nvPr/>
        </p:nvCxnSpPr>
        <p:spPr>
          <a:xfrm rot="5400000">
            <a:off x="3162208" y="-1006345"/>
            <a:ext cx="34164" cy="31308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6" idx="2"/>
            <a:endCxn id="57" idx="0"/>
          </p:cNvCxnSpPr>
          <p:nvPr/>
        </p:nvCxnSpPr>
        <p:spPr>
          <a:xfrm rot="16200000" flipH="1">
            <a:off x="1817505" y="603352"/>
            <a:ext cx="155377" cy="562691"/>
          </a:xfrm>
          <a:prstGeom prst="bentConnector3">
            <a:avLst>
              <a:gd name="adj1" fmla="val 417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19776" y="1668221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q</a:t>
            </a:r>
            <a:r>
              <a:rPr lang="pt-BR" sz="900" dirty="0" smtClean="0">
                <a:solidFill>
                  <a:srgbClr val="FF0000"/>
                </a:solidFill>
              </a:rPr>
              <a:t>ue corresponde a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39" name="Conector recto 38"/>
          <p:cNvCxnSpPr>
            <a:stCxn id="37" idx="0"/>
            <a:endCxn id="5" idx="2"/>
          </p:cNvCxnSpPr>
          <p:nvPr/>
        </p:nvCxnSpPr>
        <p:spPr>
          <a:xfrm flipV="1">
            <a:off x="851332" y="1492110"/>
            <a:ext cx="6984" cy="17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57" idx="2"/>
            <a:endCxn id="178" idx="0"/>
          </p:cNvCxnSpPr>
          <p:nvPr/>
        </p:nvCxnSpPr>
        <p:spPr>
          <a:xfrm flipH="1">
            <a:off x="2169303" y="1354395"/>
            <a:ext cx="7236" cy="325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178" idx="2"/>
            <a:endCxn id="657" idx="0"/>
          </p:cNvCxnSpPr>
          <p:nvPr/>
        </p:nvCxnSpPr>
        <p:spPr>
          <a:xfrm>
            <a:off x="2169303" y="1911016"/>
            <a:ext cx="7236" cy="20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7" idx="2"/>
            <a:endCxn id="655" idx="0"/>
          </p:cNvCxnSpPr>
          <p:nvPr/>
        </p:nvCxnSpPr>
        <p:spPr>
          <a:xfrm>
            <a:off x="851332" y="1899053"/>
            <a:ext cx="0" cy="18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14436" y="16801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Fuerzas 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56" idx="2"/>
            <a:endCxn id="594" idx="0"/>
          </p:cNvCxnSpPr>
          <p:nvPr/>
        </p:nvCxnSpPr>
        <p:spPr>
          <a:xfrm rot="5400000">
            <a:off x="7982065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69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93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175</Words>
  <Application>Microsoft Macintosh PowerPoint</Application>
  <PresentationFormat>Carta (216 x 279 mm)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109</cp:revision>
  <dcterms:created xsi:type="dcterms:W3CDTF">2015-05-14T14:12:36Z</dcterms:created>
  <dcterms:modified xsi:type="dcterms:W3CDTF">2015-09-10T14:15:13Z</dcterms:modified>
</cp:coreProperties>
</file>