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briela Rojas" initials="" lastIdx="2" clrIdx="0"/>
  <p:cmAuthor id="1" name="Lyz Marcela Bernal Gómez" initials="LMBG" lastIdx="2" clrIdx="1">
    <p:extLst>
      <p:ext uri="{19B8F6BF-5375-455C-9EA6-DF929625EA0E}">
        <p15:presenceInfo xmlns:p15="http://schemas.microsoft.com/office/powerpoint/2012/main" userId="Lyz Marcela Bernal Góm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160" d="100"/>
          <a:sy n="160" d="100"/>
        </p:scale>
        <p:origin x="150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10/09/2015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177223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Las disoluciones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3727717" y="1141567"/>
            <a:ext cx="1366241" cy="949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sz="1100" b="1" dirty="0"/>
              <a:t>d</a:t>
            </a:r>
            <a:r>
              <a:rPr lang="es-ES" sz="1100" b="1" dirty="0" smtClean="0"/>
              <a:t>iluidas</a:t>
            </a:r>
          </a:p>
          <a:p>
            <a:pPr marL="285750" indent="-285750">
              <a:buFont typeface="Arial"/>
              <a:buChar char="•"/>
            </a:pPr>
            <a:r>
              <a:rPr lang="es-ES" sz="1100" b="1" dirty="0"/>
              <a:t>c</a:t>
            </a:r>
            <a:r>
              <a:rPr lang="es-ES" sz="1100" b="1" dirty="0" smtClean="0"/>
              <a:t>oncentradas</a:t>
            </a:r>
          </a:p>
          <a:p>
            <a:pPr marL="285750" indent="-285750">
              <a:buFont typeface="Arial"/>
              <a:buChar char="•"/>
            </a:pPr>
            <a:r>
              <a:rPr lang="es-ES" sz="1100" b="1" dirty="0"/>
              <a:t>s</a:t>
            </a:r>
            <a:r>
              <a:rPr lang="es-ES" sz="1100" b="1" dirty="0" smtClean="0"/>
              <a:t>aturadas </a:t>
            </a:r>
          </a:p>
          <a:p>
            <a:pPr marL="285750" indent="-285750">
              <a:buFont typeface="Arial"/>
              <a:buChar char="•"/>
            </a:pPr>
            <a:r>
              <a:rPr lang="es-ES" sz="1100" b="1" dirty="0"/>
              <a:t>s</a:t>
            </a:r>
            <a:r>
              <a:rPr lang="es-ES" sz="1100" b="1" dirty="0" smtClean="0"/>
              <a:t>obresaturadas</a:t>
            </a:r>
            <a:endParaRPr lang="es-ES" sz="1100" b="1" dirty="0"/>
          </a:p>
        </p:txBody>
      </p:sp>
      <p:sp>
        <p:nvSpPr>
          <p:cNvPr id="8" name="Rectángulo 7"/>
          <p:cNvSpPr/>
          <p:nvPr/>
        </p:nvSpPr>
        <p:spPr>
          <a:xfrm>
            <a:off x="5215379" y="1251801"/>
            <a:ext cx="1296223" cy="45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/>
              <a:t>u</a:t>
            </a:r>
            <a:r>
              <a:rPr lang="es-ES" sz="1100" b="1" dirty="0" smtClean="0"/>
              <a:t>nidades de concentración</a:t>
            </a:r>
            <a:endParaRPr lang="es-ES" sz="1100" b="1" dirty="0"/>
          </a:p>
        </p:txBody>
      </p:sp>
      <p:cxnSp>
        <p:nvCxnSpPr>
          <p:cNvPr id="152" name="Conector angular 30"/>
          <p:cNvCxnSpPr>
            <a:stCxn id="95" idx="2"/>
            <a:endCxn id="153" idx="0"/>
          </p:cNvCxnSpPr>
          <p:nvPr/>
        </p:nvCxnSpPr>
        <p:spPr>
          <a:xfrm rot="5400000">
            <a:off x="7320004" y="1555101"/>
            <a:ext cx="636425" cy="738122"/>
          </a:xfrm>
          <a:prstGeom prst="bentConnector3">
            <a:avLst>
              <a:gd name="adj1" fmla="val 50933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CuadroTexto 18"/>
          <p:cNvSpPr txBox="1"/>
          <p:nvPr/>
        </p:nvSpPr>
        <p:spPr>
          <a:xfrm>
            <a:off x="6662828" y="2242375"/>
            <a:ext cx="121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</a:t>
            </a:r>
            <a:r>
              <a:rPr lang="es-ES_tradnl" sz="900" dirty="0" smtClean="0"/>
              <a:t>as cuales dependen de</a:t>
            </a:r>
            <a:endParaRPr lang="es-ES" sz="900" dirty="0"/>
          </a:p>
        </p:txBody>
      </p:sp>
      <p:sp>
        <p:nvSpPr>
          <p:cNvPr id="154" name="Rectángulo 43"/>
          <p:cNvSpPr/>
          <p:nvPr/>
        </p:nvSpPr>
        <p:spPr>
          <a:xfrm>
            <a:off x="7849994" y="2665831"/>
            <a:ext cx="1229127" cy="15339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p</a:t>
            </a:r>
            <a:r>
              <a:rPr lang="es-ES_tradnl" sz="1000" dirty="0" smtClean="0">
                <a:solidFill>
                  <a:schemeClr val="bg1"/>
                </a:solidFill>
              </a:rPr>
              <a:t>resión de vapor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a</a:t>
            </a:r>
            <a:r>
              <a:rPr lang="es-ES_tradnl" sz="1000" dirty="0" smtClean="0">
                <a:solidFill>
                  <a:schemeClr val="bg1"/>
                </a:solidFill>
              </a:rPr>
              <a:t>umento del punto de ebullición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d</a:t>
            </a:r>
            <a:r>
              <a:rPr lang="es-ES_tradnl" sz="1000" dirty="0" smtClean="0">
                <a:solidFill>
                  <a:schemeClr val="bg1"/>
                </a:solidFill>
              </a:rPr>
              <a:t>escenso del punto de congelación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p</a:t>
            </a:r>
            <a:r>
              <a:rPr lang="es-ES_tradnl" sz="1000" dirty="0" smtClean="0">
                <a:solidFill>
                  <a:schemeClr val="bg1"/>
                </a:solidFill>
              </a:rPr>
              <a:t>resión osmótica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63" name="Conector angular 44"/>
          <p:cNvCxnSpPr>
            <a:stCxn id="444" idx="2"/>
            <a:endCxn id="154" idx="0"/>
          </p:cNvCxnSpPr>
          <p:nvPr/>
        </p:nvCxnSpPr>
        <p:spPr>
          <a:xfrm>
            <a:off x="8462756" y="2513650"/>
            <a:ext cx="1802" cy="15218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ector angular 30"/>
          <p:cNvCxnSpPr>
            <a:stCxn id="8" idx="2"/>
            <a:endCxn id="195" idx="0"/>
          </p:cNvCxnSpPr>
          <p:nvPr/>
        </p:nvCxnSpPr>
        <p:spPr>
          <a:xfrm flipH="1">
            <a:off x="5861933" y="1710373"/>
            <a:ext cx="1558" cy="16290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CuadroTexto 18"/>
          <p:cNvSpPr txBox="1"/>
          <p:nvPr/>
        </p:nvSpPr>
        <p:spPr>
          <a:xfrm>
            <a:off x="5349418" y="1873273"/>
            <a:ext cx="1025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pueden</a:t>
            </a:r>
            <a:r>
              <a:rPr lang="en-US" sz="900" dirty="0" smtClean="0"/>
              <a:t> </a:t>
            </a:r>
            <a:r>
              <a:rPr lang="en-US" sz="900" dirty="0" err="1" smtClean="0"/>
              <a:t>ser</a:t>
            </a:r>
            <a:endParaRPr lang="es-ES" sz="900" dirty="0"/>
          </a:p>
        </p:txBody>
      </p:sp>
      <p:sp>
        <p:nvSpPr>
          <p:cNvPr id="599" name="Rectángulo 43"/>
          <p:cNvSpPr/>
          <p:nvPr/>
        </p:nvSpPr>
        <p:spPr>
          <a:xfrm>
            <a:off x="4468544" y="2632872"/>
            <a:ext cx="1049053" cy="4113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</a:t>
            </a:r>
            <a:r>
              <a:rPr lang="es-ES_tradnl" sz="1000" dirty="0" err="1" smtClean="0">
                <a:solidFill>
                  <a:schemeClr val="bg1"/>
                </a:solidFill>
              </a:rPr>
              <a:t>ísicas</a:t>
            </a:r>
            <a:r>
              <a:rPr lang="es-ES_tradnl" sz="1000" dirty="0" smtClean="0">
                <a:solidFill>
                  <a:schemeClr val="bg1"/>
                </a:solidFill>
              </a:rPr>
              <a:t> 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600" name="Rectángulo 43"/>
          <p:cNvSpPr/>
          <p:nvPr/>
        </p:nvSpPr>
        <p:spPr>
          <a:xfrm>
            <a:off x="5780408" y="2653363"/>
            <a:ext cx="914031" cy="4071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q</a:t>
            </a:r>
            <a:r>
              <a:rPr lang="es-ES_tradnl" sz="1000" dirty="0" smtClean="0">
                <a:solidFill>
                  <a:schemeClr val="bg1"/>
                </a:solidFill>
              </a:rPr>
              <a:t>uímicas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673" name="Rectángulo 142"/>
          <p:cNvSpPr/>
          <p:nvPr/>
        </p:nvSpPr>
        <p:spPr>
          <a:xfrm>
            <a:off x="5772045" y="3827904"/>
            <a:ext cx="930753" cy="6043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m</a:t>
            </a:r>
            <a:r>
              <a:rPr lang="es-ES" sz="900" dirty="0" smtClean="0">
                <a:solidFill>
                  <a:schemeClr val="tx1"/>
                </a:solidFill>
              </a:rPr>
              <a:t>olaridad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err="1">
                <a:solidFill>
                  <a:schemeClr val="tx1"/>
                </a:solidFill>
              </a:rPr>
              <a:t>m</a:t>
            </a:r>
            <a:r>
              <a:rPr lang="es-ES" sz="900" dirty="0" err="1" smtClean="0">
                <a:solidFill>
                  <a:schemeClr val="tx1"/>
                </a:solidFill>
              </a:rPr>
              <a:t>olalidad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ormalidad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95" name="Rectángulo 4"/>
          <p:cNvSpPr/>
          <p:nvPr/>
        </p:nvSpPr>
        <p:spPr>
          <a:xfrm>
            <a:off x="7488039" y="1156611"/>
            <a:ext cx="1038475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/>
              <a:t>p</a:t>
            </a:r>
            <a:r>
              <a:rPr lang="es-ES" sz="1100" b="1" dirty="0" smtClean="0"/>
              <a:t>ropiedades </a:t>
            </a:r>
            <a:r>
              <a:rPr lang="es-ES" sz="1100" b="1" dirty="0" err="1" smtClean="0"/>
              <a:t>coligativas</a:t>
            </a:r>
            <a:endParaRPr lang="es-ES" sz="1100" b="1" dirty="0"/>
          </a:p>
        </p:txBody>
      </p:sp>
      <p:cxnSp>
        <p:nvCxnSpPr>
          <p:cNvPr id="96" name="Conector angular 44"/>
          <p:cNvCxnSpPr>
            <a:stCxn id="430" idx="2"/>
            <a:endCxn id="95" idx="0"/>
          </p:cNvCxnSpPr>
          <p:nvPr/>
        </p:nvCxnSpPr>
        <p:spPr>
          <a:xfrm>
            <a:off x="8004162" y="1075450"/>
            <a:ext cx="3115" cy="8116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Rectángulo 43"/>
          <p:cNvSpPr/>
          <p:nvPr/>
        </p:nvSpPr>
        <p:spPr>
          <a:xfrm>
            <a:off x="6763046" y="2677072"/>
            <a:ext cx="1009568" cy="7669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rgbClr val="FFFFFF"/>
                </a:solidFill>
              </a:rPr>
              <a:t>el número </a:t>
            </a:r>
            <a:r>
              <a:rPr lang="es-ES_tradnl" sz="1000" dirty="0">
                <a:solidFill>
                  <a:srgbClr val="FFFFFF"/>
                </a:solidFill>
              </a:rPr>
              <a:t>de partículas </a:t>
            </a:r>
            <a:r>
              <a:rPr lang="es-ES_tradnl" sz="1000" dirty="0" smtClean="0">
                <a:solidFill>
                  <a:srgbClr val="FFFFFF"/>
                </a:solidFill>
              </a:rPr>
              <a:t>presentes en la disolución </a:t>
            </a:r>
            <a:endParaRPr lang="es-ES" sz="1000" dirty="0">
              <a:solidFill>
                <a:srgbClr val="FFFFFF"/>
              </a:solidFill>
            </a:endParaRPr>
          </a:p>
        </p:txBody>
      </p:sp>
      <p:cxnSp>
        <p:nvCxnSpPr>
          <p:cNvPr id="110" name="Conector angular 44"/>
          <p:cNvCxnSpPr>
            <a:stCxn id="101" idx="0"/>
            <a:endCxn id="153" idx="2"/>
          </p:cNvCxnSpPr>
          <p:nvPr/>
        </p:nvCxnSpPr>
        <p:spPr>
          <a:xfrm flipV="1">
            <a:off x="7267830" y="2611707"/>
            <a:ext cx="1325" cy="6536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ectángulo 4"/>
          <p:cNvSpPr/>
          <p:nvPr/>
        </p:nvSpPr>
        <p:spPr>
          <a:xfrm>
            <a:off x="2569231" y="1141567"/>
            <a:ext cx="1050422" cy="884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rgbClr val="000000"/>
                </a:solidFill>
              </a:rPr>
              <a:t>mantener composición y propiedades iguales</a:t>
            </a:r>
            <a:endParaRPr lang="es-ES" sz="1100" b="1" dirty="0">
              <a:solidFill>
                <a:srgbClr val="000000"/>
              </a:solidFill>
            </a:endParaRPr>
          </a:p>
        </p:txBody>
      </p:sp>
      <p:sp>
        <p:nvSpPr>
          <p:cNvPr id="128" name="Rectángulo 43"/>
          <p:cNvSpPr/>
          <p:nvPr/>
        </p:nvSpPr>
        <p:spPr>
          <a:xfrm>
            <a:off x="2589478" y="2944744"/>
            <a:ext cx="998741" cy="7954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a</a:t>
            </a:r>
            <a:r>
              <a:rPr lang="es-ES_tradnl" sz="1000" dirty="0" smtClean="0">
                <a:solidFill>
                  <a:schemeClr val="bg1"/>
                </a:solidFill>
              </a:rPr>
              <a:t>gua salada</a:t>
            </a:r>
          </a:p>
          <a:p>
            <a:pPr marL="171450" indent="-171450">
              <a:buFont typeface="Arial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o</a:t>
            </a:r>
            <a:r>
              <a:rPr lang="es-ES" sz="1000" dirty="0" smtClean="0">
                <a:solidFill>
                  <a:schemeClr val="bg1"/>
                </a:solidFill>
              </a:rPr>
              <a:t>xígeno en agua</a:t>
            </a:r>
          </a:p>
          <a:p>
            <a:pPr marL="171450" indent="-171450">
              <a:buFont typeface="Arial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a</a:t>
            </a:r>
            <a:r>
              <a:rPr lang="es-ES" sz="1000" dirty="0" smtClean="0">
                <a:solidFill>
                  <a:schemeClr val="bg1"/>
                </a:solidFill>
              </a:rPr>
              <a:t>leaciones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37" name="Conector angular 44"/>
          <p:cNvCxnSpPr>
            <a:stCxn id="54" idx="2"/>
            <a:endCxn id="128" idx="0"/>
          </p:cNvCxnSpPr>
          <p:nvPr/>
        </p:nvCxnSpPr>
        <p:spPr>
          <a:xfrm flipH="1">
            <a:off x="3088849" y="2705156"/>
            <a:ext cx="5593" cy="23958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CuadroTexto 18"/>
          <p:cNvSpPr txBox="1"/>
          <p:nvPr/>
        </p:nvSpPr>
        <p:spPr>
          <a:xfrm>
            <a:off x="5540301" y="3361287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como</a:t>
            </a:r>
            <a:endParaRPr lang="es-ES" sz="900" dirty="0"/>
          </a:p>
        </p:txBody>
      </p:sp>
      <p:cxnSp>
        <p:nvCxnSpPr>
          <p:cNvPr id="170" name="Conector angular 44"/>
          <p:cNvCxnSpPr>
            <a:stCxn id="600" idx="2"/>
            <a:endCxn id="169" idx="0"/>
          </p:cNvCxnSpPr>
          <p:nvPr/>
        </p:nvCxnSpPr>
        <p:spPr>
          <a:xfrm flipH="1">
            <a:off x="6237423" y="3060526"/>
            <a:ext cx="1" cy="30076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Conector angular 44"/>
          <p:cNvCxnSpPr>
            <a:stCxn id="169" idx="2"/>
            <a:endCxn id="673" idx="0"/>
          </p:cNvCxnSpPr>
          <p:nvPr/>
        </p:nvCxnSpPr>
        <p:spPr>
          <a:xfrm flipH="1">
            <a:off x="6237422" y="3592119"/>
            <a:ext cx="1" cy="23578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CuadroTexto 18"/>
          <p:cNvSpPr txBox="1"/>
          <p:nvPr/>
        </p:nvSpPr>
        <p:spPr>
          <a:xfrm>
            <a:off x="4471841" y="3361287"/>
            <a:ext cx="1042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como</a:t>
            </a:r>
            <a:endParaRPr lang="es-ES" sz="900" dirty="0"/>
          </a:p>
        </p:txBody>
      </p:sp>
      <p:cxnSp>
        <p:nvCxnSpPr>
          <p:cNvPr id="215" name="Conector angular 44"/>
          <p:cNvCxnSpPr>
            <a:stCxn id="599" idx="2"/>
            <a:endCxn id="214" idx="0"/>
          </p:cNvCxnSpPr>
          <p:nvPr/>
        </p:nvCxnSpPr>
        <p:spPr>
          <a:xfrm flipH="1">
            <a:off x="4993070" y="3044267"/>
            <a:ext cx="1" cy="31702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Conector angular 44"/>
          <p:cNvCxnSpPr>
            <a:stCxn id="214" idx="2"/>
            <a:endCxn id="217" idx="0"/>
          </p:cNvCxnSpPr>
          <p:nvPr/>
        </p:nvCxnSpPr>
        <p:spPr>
          <a:xfrm>
            <a:off x="4993070" y="3592119"/>
            <a:ext cx="0" cy="22677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Rectángulo 142"/>
          <p:cNvSpPr/>
          <p:nvPr/>
        </p:nvSpPr>
        <p:spPr>
          <a:xfrm>
            <a:off x="4325952" y="3818894"/>
            <a:ext cx="1334236" cy="7618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 smtClean="0"/>
              <a:t>% en masa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% masa-volumen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% en volumen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tx1"/>
                </a:solidFill>
              </a:rPr>
              <a:t>p</a:t>
            </a:r>
            <a:r>
              <a:rPr lang="es-ES_tradnl" sz="900" dirty="0" smtClean="0">
                <a:solidFill>
                  <a:schemeClr val="tx1"/>
                </a:solidFill>
              </a:rPr>
              <a:t>artes por millón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61" name="CuadroTexto 18"/>
          <p:cNvSpPr txBox="1"/>
          <p:nvPr/>
        </p:nvSpPr>
        <p:spPr>
          <a:xfrm>
            <a:off x="3993378" y="849266"/>
            <a:ext cx="830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pueden ser</a:t>
            </a:r>
            <a:endParaRPr lang="es-ES" sz="900" dirty="0"/>
          </a:p>
        </p:txBody>
      </p:sp>
      <p:cxnSp>
        <p:nvCxnSpPr>
          <p:cNvPr id="369" name="Conector angular 44"/>
          <p:cNvCxnSpPr>
            <a:stCxn id="361" idx="2"/>
            <a:endCxn id="5" idx="0"/>
          </p:cNvCxnSpPr>
          <p:nvPr/>
        </p:nvCxnSpPr>
        <p:spPr>
          <a:xfrm>
            <a:off x="4408774" y="1080098"/>
            <a:ext cx="2064" cy="6146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0" name="CuadroTexto 18"/>
          <p:cNvSpPr txBox="1"/>
          <p:nvPr/>
        </p:nvSpPr>
        <p:spPr>
          <a:xfrm>
            <a:off x="7588766" y="844618"/>
            <a:ext cx="830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presentan</a:t>
            </a:r>
            <a:endParaRPr lang="es-ES" sz="900" dirty="0"/>
          </a:p>
        </p:txBody>
      </p:sp>
      <p:sp>
        <p:nvSpPr>
          <p:cNvPr id="444" name="CuadroTexto 18"/>
          <p:cNvSpPr txBox="1"/>
          <p:nvPr/>
        </p:nvSpPr>
        <p:spPr>
          <a:xfrm>
            <a:off x="8092040" y="2282818"/>
            <a:ext cx="741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como</a:t>
            </a:r>
            <a:endParaRPr lang="es-ES" sz="900" dirty="0"/>
          </a:p>
        </p:txBody>
      </p:sp>
      <p:cxnSp>
        <p:nvCxnSpPr>
          <p:cNvPr id="447" name="Conector angular 44"/>
          <p:cNvCxnSpPr>
            <a:endCxn id="444" idx="0"/>
          </p:cNvCxnSpPr>
          <p:nvPr/>
        </p:nvCxnSpPr>
        <p:spPr>
          <a:xfrm>
            <a:off x="8003595" y="1929787"/>
            <a:ext cx="459161" cy="35303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6" name="CuadroTexto 18"/>
          <p:cNvSpPr txBox="1"/>
          <p:nvPr/>
        </p:nvSpPr>
        <p:spPr>
          <a:xfrm>
            <a:off x="655509" y="786064"/>
            <a:ext cx="17384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cuyas car</a:t>
            </a:r>
            <a:r>
              <a:rPr lang="en-US" sz="900" dirty="0" err="1"/>
              <a:t>a</a:t>
            </a:r>
            <a:r>
              <a:rPr lang="es-ES_tradnl" sz="900" dirty="0" err="1" smtClean="0"/>
              <a:t>cterísticas</a:t>
            </a:r>
            <a:r>
              <a:rPr lang="es-ES_tradnl" sz="900" dirty="0" smtClean="0"/>
              <a:t> son</a:t>
            </a:r>
            <a:endParaRPr lang="es-ES" sz="900" dirty="0"/>
          </a:p>
        </p:txBody>
      </p:sp>
      <p:sp>
        <p:nvSpPr>
          <p:cNvPr id="478" name="Rectángulo 4"/>
          <p:cNvSpPr/>
          <p:nvPr/>
        </p:nvSpPr>
        <p:spPr>
          <a:xfrm>
            <a:off x="403173" y="1146391"/>
            <a:ext cx="1046013" cy="457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ser mezclas homogéneas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479" name="Rectángulo 4"/>
          <p:cNvSpPr/>
          <p:nvPr/>
        </p:nvSpPr>
        <p:spPr>
          <a:xfrm>
            <a:off x="1496680" y="1141566"/>
            <a:ext cx="991412" cy="949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rgbClr val="000000"/>
                </a:solidFill>
              </a:rPr>
              <a:t>estar formadas por un soluto y un disolvente</a:t>
            </a:r>
            <a:endParaRPr lang="es-ES" sz="1100" b="1" dirty="0">
              <a:solidFill>
                <a:srgbClr val="000000"/>
              </a:solidFill>
            </a:endParaRPr>
          </a:p>
        </p:txBody>
      </p:sp>
      <p:sp>
        <p:nvSpPr>
          <p:cNvPr id="501" name="CuadroTexto 18"/>
          <p:cNvSpPr txBox="1"/>
          <p:nvPr/>
        </p:nvSpPr>
        <p:spPr>
          <a:xfrm>
            <a:off x="5389178" y="835525"/>
            <a:ext cx="939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se </a:t>
            </a:r>
            <a:r>
              <a:rPr lang="en-US" sz="900" dirty="0" err="1" smtClean="0"/>
              <a:t>expresan</a:t>
            </a:r>
            <a:r>
              <a:rPr lang="en-US" sz="900" dirty="0" smtClean="0"/>
              <a:t> en</a:t>
            </a:r>
            <a:endParaRPr lang="es-ES" sz="900" dirty="0"/>
          </a:p>
        </p:txBody>
      </p:sp>
      <p:cxnSp>
        <p:nvCxnSpPr>
          <p:cNvPr id="503" name="Conector angular 44"/>
          <p:cNvCxnSpPr>
            <a:stCxn id="501" idx="2"/>
            <a:endCxn id="8" idx="0"/>
          </p:cNvCxnSpPr>
          <p:nvPr/>
        </p:nvCxnSpPr>
        <p:spPr>
          <a:xfrm>
            <a:off x="5859040" y="1066357"/>
            <a:ext cx="4451" cy="18544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CuadroTexto 18"/>
          <p:cNvSpPr txBox="1"/>
          <p:nvPr/>
        </p:nvSpPr>
        <p:spPr>
          <a:xfrm>
            <a:off x="2723726" y="2474324"/>
            <a:ext cx="741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como</a:t>
            </a:r>
            <a:endParaRPr lang="es-ES" sz="900" dirty="0"/>
          </a:p>
        </p:txBody>
      </p:sp>
      <p:cxnSp>
        <p:nvCxnSpPr>
          <p:cNvPr id="56" name="Conector angular 44"/>
          <p:cNvCxnSpPr>
            <a:stCxn id="113" idx="2"/>
            <a:endCxn id="54" idx="0"/>
          </p:cNvCxnSpPr>
          <p:nvPr/>
        </p:nvCxnSpPr>
        <p:spPr>
          <a:xfrm>
            <a:off x="3094442" y="2026311"/>
            <a:ext cx="0" cy="44801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4" idx="2"/>
            <a:endCxn id="476" idx="0"/>
          </p:cNvCxnSpPr>
          <p:nvPr/>
        </p:nvCxnSpPr>
        <p:spPr>
          <a:xfrm rot="5400000">
            <a:off x="3056893" y="-901776"/>
            <a:ext cx="155699" cy="3219980"/>
          </a:xfrm>
          <a:prstGeom prst="bentConnector3">
            <a:avLst>
              <a:gd name="adj1" fmla="val 4210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r 34"/>
          <p:cNvCxnSpPr>
            <a:stCxn id="476" idx="2"/>
            <a:endCxn id="478" idx="0"/>
          </p:cNvCxnSpPr>
          <p:nvPr/>
        </p:nvCxnSpPr>
        <p:spPr>
          <a:xfrm rot="5400000">
            <a:off x="1160719" y="782357"/>
            <a:ext cx="129495" cy="598572"/>
          </a:xfrm>
          <a:prstGeom prst="bentConnector3">
            <a:avLst>
              <a:gd name="adj1" fmla="val 480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r 36"/>
          <p:cNvCxnSpPr>
            <a:stCxn id="476" idx="2"/>
            <a:endCxn id="479" idx="0"/>
          </p:cNvCxnSpPr>
          <p:nvPr/>
        </p:nvCxnSpPr>
        <p:spPr>
          <a:xfrm rot="16200000" flipH="1">
            <a:off x="1696234" y="845414"/>
            <a:ext cx="124670" cy="46763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>
            <a:stCxn id="476" idx="2"/>
            <a:endCxn id="113" idx="0"/>
          </p:cNvCxnSpPr>
          <p:nvPr/>
        </p:nvCxnSpPr>
        <p:spPr>
          <a:xfrm rot="16200000" flipH="1">
            <a:off x="2247262" y="294386"/>
            <a:ext cx="124671" cy="156969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r 51"/>
          <p:cNvCxnSpPr>
            <a:stCxn id="4" idx="2"/>
            <a:endCxn id="361" idx="0"/>
          </p:cNvCxnSpPr>
          <p:nvPr/>
        </p:nvCxnSpPr>
        <p:spPr>
          <a:xfrm rot="5400000">
            <a:off x="4467303" y="571836"/>
            <a:ext cx="218901" cy="335958"/>
          </a:xfrm>
          <a:prstGeom prst="bentConnector3">
            <a:avLst>
              <a:gd name="adj1" fmla="val 292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r 54"/>
          <p:cNvCxnSpPr>
            <a:stCxn id="4" idx="2"/>
            <a:endCxn id="501" idx="0"/>
          </p:cNvCxnSpPr>
          <p:nvPr/>
        </p:nvCxnSpPr>
        <p:spPr>
          <a:xfrm rot="16200000" flipH="1">
            <a:off x="5199306" y="175791"/>
            <a:ext cx="205160" cy="1114308"/>
          </a:xfrm>
          <a:prstGeom prst="bentConnector3">
            <a:avLst>
              <a:gd name="adj1" fmla="val 3263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r 57"/>
          <p:cNvCxnSpPr>
            <a:stCxn id="4" idx="2"/>
            <a:endCxn id="430" idx="0"/>
          </p:cNvCxnSpPr>
          <p:nvPr/>
        </p:nvCxnSpPr>
        <p:spPr>
          <a:xfrm rot="16200000" flipH="1">
            <a:off x="6267321" y="-892224"/>
            <a:ext cx="214253" cy="3259430"/>
          </a:xfrm>
          <a:prstGeom prst="bentConnector3">
            <a:avLst>
              <a:gd name="adj1" fmla="val 3292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ector angular 485"/>
          <p:cNvCxnSpPr>
            <a:stCxn id="195" idx="2"/>
            <a:endCxn id="600" idx="0"/>
          </p:cNvCxnSpPr>
          <p:nvPr/>
        </p:nvCxnSpPr>
        <p:spPr>
          <a:xfrm rot="16200000" flipH="1">
            <a:off x="5775049" y="2190988"/>
            <a:ext cx="549258" cy="375491"/>
          </a:xfrm>
          <a:prstGeom prst="bentConnector3">
            <a:avLst>
              <a:gd name="adj1" fmla="val 5972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ector angular 487"/>
          <p:cNvCxnSpPr>
            <a:stCxn id="195" idx="2"/>
            <a:endCxn id="599" idx="0"/>
          </p:cNvCxnSpPr>
          <p:nvPr/>
        </p:nvCxnSpPr>
        <p:spPr>
          <a:xfrm rot="5400000">
            <a:off x="5163119" y="1934057"/>
            <a:ext cx="528767" cy="868862"/>
          </a:xfrm>
          <a:prstGeom prst="bentConnector3">
            <a:avLst>
              <a:gd name="adj1" fmla="val 6122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980</TotalTime>
  <Words>95</Words>
  <Application>Microsoft Office PowerPoint</Application>
  <PresentationFormat>Carta (216 x 279 mm)</PresentationFormat>
  <Paragraphs>37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laura roman</cp:lastModifiedBy>
  <cp:revision>92</cp:revision>
  <dcterms:created xsi:type="dcterms:W3CDTF">2015-05-14T14:12:36Z</dcterms:created>
  <dcterms:modified xsi:type="dcterms:W3CDTF">2015-09-10T16:21:53Z</dcterms:modified>
</cp:coreProperties>
</file>