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z Marcela Bernal Gómez" initials="LMBG" lastIdx="6" clrIdx="0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La materia y la energía</a:t>
            </a:r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6765001" y="1447247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energía</a:t>
            </a:r>
            <a:endParaRPr lang="es-CO" sz="1300" b="1" dirty="0"/>
          </a:p>
        </p:txBody>
      </p:sp>
      <p:sp>
        <p:nvSpPr>
          <p:cNvPr id="44" name="Rectángulo 43"/>
          <p:cNvSpPr/>
          <p:nvPr/>
        </p:nvSpPr>
        <p:spPr>
          <a:xfrm>
            <a:off x="396242" y="2793939"/>
            <a:ext cx="965145" cy="4248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aseline="30000" dirty="0" smtClean="0">
                <a:solidFill>
                  <a:schemeClr val="bg1"/>
                </a:solidFill>
              </a:rPr>
              <a:t>sustancias puras</a:t>
            </a:r>
            <a:endParaRPr lang="es-CO" sz="1400" baseline="30000" dirty="0">
              <a:solidFill>
                <a:schemeClr val="bg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8340" y="3694308"/>
            <a:ext cx="771047" cy="360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elementos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4739436" y="2841903"/>
            <a:ext cx="908263" cy="3875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 propiedades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61" name="Rectángulo 142"/>
          <p:cNvSpPr/>
          <p:nvPr/>
        </p:nvSpPr>
        <p:spPr>
          <a:xfrm>
            <a:off x="4411122" y="3621519"/>
            <a:ext cx="719931" cy="3468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generales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56" name="Rectángulo 143"/>
          <p:cNvSpPr/>
          <p:nvPr/>
        </p:nvSpPr>
        <p:spPr>
          <a:xfrm>
            <a:off x="878816" y="3677523"/>
            <a:ext cx="768752" cy="37742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compuestos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90" name="Rectángulo 4"/>
          <p:cNvSpPr/>
          <p:nvPr/>
        </p:nvSpPr>
        <p:spPr>
          <a:xfrm>
            <a:off x="1973178" y="1430679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materia</a:t>
            </a:r>
            <a:endParaRPr lang="es-CO" sz="1300" b="1" dirty="0"/>
          </a:p>
        </p:txBody>
      </p:sp>
      <p:sp>
        <p:nvSpPr>
          <p:cNvPr id="126" name="Rectángulo 43"/>
          <p:cNvSpPr/>
          <p:nvPr/>
        </p:nvSpPr>
        <p:spPr>
          <a:xfrm>
            <a:off x="8374394" y="2768293"/>
            <a:ext cx="699289" cy="3496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Julios (J)</a:t>
            </a:r>
            <a:endParaRPr lang="es-CO" sz="10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8061224" y="4092257"/>
            <a:ext cx="970279" cy="6204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artificial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46" name="Rectángulo 43"/>
          <p:cNvSpPr/>
          <p:nvPr/>
        </p:nvSpPr>
        <p:spPr>
          <a:xfrm>
            <a:off x="6937529" y="4091929"/>
            <a:ext cx="899916" cy="621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natural</a:t>
            </a:r>
            <a:endParaRPr lang="es-CO" sz="1000" baseline="30000" dirty="0">
              <a:solidFill>
                <a:schemeClr val="bg1"/>
              </a:solidFill>
            </a:endParaRPr>
          </a:p>
        </p:txBody>
      </p:sp>
      <p:sp>
        <p:nvSpPr>
          <p:cNvPr id="147" name="Rectángulo 71"/>
          <p:cNvSpPr/>
          <p:nvPr/>
        </p:nvSpPr>
        <p:spPr>
          <a:xfrm>
            <a:off x="1767650" y="2802875"/>
            <a:ext cx="740739" cy="4377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mezclas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55" name="Rectángulo 71"/>
          <p:cNvSpPr/>
          <p:nvPr/>
        </p:nvSpPr>
        <p:spPr>
          <a:xfrm>
            <a:off x="2153996" y="4183132"/>
            <a:ext cx="888608" cy="2820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heterogéneas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6279344" y="2497515"/>
            <a:ext cx="968744" cy="11221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000" dirty="0" smtClean="0">
                <a:solidFill>
                  <a:schemeClr val="bg1"/>
                </a:solidFill>
              </a:rPr>
              <a:t>térmica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000" dirty="0" smtClean="0">
                <a:solidFill>
                  <a:schemeClr val="bg1"/>
                </a:solidFill>
              </a:rPr>
              <a:t>eléctrica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000" dirty="0" smtClean="0">
                <a:solidFill>
                  <a:schemeClr val="bg1"/>
                </a:solidFill>
              </a:rPr>
              <a:t>radiante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000" dirty="0" smtClean="0">
                <a:solidFill>
                  <a:schemeClr val="bg1"/>
                </a:solidFill>
              </a:rPr>
              <a:t>química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000" dirty="0" smtClean="0">
                <a:solidFill>
                  <a:schemeClr val="bg1"/>
                </a:solidFill>
              </a:rPr>
              <a:t>nuclear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000" dirty="0" smtClean="0">
                <a:solidFill>
                  <a:schemeClr val="bg1"/>
                </a:solidFill>
              </a:rPr>
              <a:t>mecánica </a:t>
            </a:r>
          </a:p>
        </p:txBody>
      </p:sp>
      <p:sp>
        <p:nvSpPr>
          <p:cNvPr id="320" name="Rectángulo 142"/>
          <p:cNvSpPr/>
          <p:nvPr/>
        </p:nvSpPr>
        <p:spPr>
          <a:xfrm>
            <a:off x="5494525" y="3628480"/>
            <a:ext cx="689665" cy="3443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específicas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366" name="Rectángulo 143"/>
          <p:cNvSpPr/>
          <p:nvPr/>
        </p:nvSpPr>
        <p:spPr>
          <a:xfrm>
            <a:off x="1270533" y="4183132"/>
            <a:ext cx="832838" cy="3041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homogéneas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11522" y="1047790"/>
            <a:ext cx="2664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la</a:t>
            </a:r>
            <a:endParaRPr lang="es-CO" sz="900" dirty="0"/>
          </a:p>
        </p:txBody>
      </p:sp>
      <p:cxnSp>
        <p:nvCxnSpPr>
          <p:cNvPr id="13" name="Conector recto 12"/>
          <p:cNvCxnSpPr>
            <a:stCxn id="4" idx="2"/>
            <a:endCxn id="2" idx="0"/>
          </p:cNvCxnSpPr>
          <p:nvPr/>
        </p:nvCxnSpPr>
        <p:spPr>
          <a:xfrm>
            <a:off x="4744732" y="656924"/>
            <a:ext cx="0" cy="390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256808" y="2217892"/>
            <a:ext cx="10166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se presenta como</a:t>
            </a:r>
            <a:endParaRPr lang="es-CO" sz="900" dirty="0"/>
          </a:p>
        </p:txBody>
      </p:sp>
      <p:sp>
        <p:nvSpPr>
          <p:cNvPr id="16" name="Rectángulo 15"/>
          <p:cNvSpPr/>
          <p:nvPr/>
        </p:nvSpPr>
        <p:spPr>
          <a:xfrm>
            <a:off x="7156045" y="2217893"/>
            <a:ext cx="12891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se transforma de forma</a:t>
            </a:r>
            <a:endParaRPr lang="es-CO" sz="900" dirty="0"/>
          </a:p>
        </p:txBody>
      </p:sp>
      <p:sp>
        <p:nvSpPr>
          <p:cNvPr id="17" name="Rectángulo 16"/>
          <p:cNvSpPr/>
          <p:nvPr/>
        </p:nvSpPr>
        <p:spPr>
          <a:xfrm>
            <a:off x="8292014" y="2217891"/>
            <a:ext cx="8564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se mide en</a:t>
            </a:r>
            <a:endParaRPr lang="es-CO" sz="900" dirty="0"/>
          </a:p>
        </p:txBody>
      </p:sp>
      <p:sp>
        <p:nvSpPr>
          <p:cNvPr id="18" name="Rectángulo 17"/>
          <p:cNvSpPr/>
          <p:nvPr/>
        </p:nvSpPr>
        <p:spPr>
          <a:xfrm>
            <a:off x="792401" y="2164422"/>
            <a:ext cx="8242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se clasifica en</a:t>
            </a:r>
            <a:endParaRPr lang="es-CO" sz="900" dirty="0"/>
          </a:p>
        </p:txBody>
      </p:sp>
      <p:cxnSp>
        <p:nvCxnSpPr>
          <p:cNvPr id="25" name="Conector angular 24"/>
          <p:cNvCxnSpPr>
            <a:stCxn id="2" idx="2"/>
            <a:endCxn id="90" idx="0"/>
          </p:cNvCxnSpPr>
          <p:nvPr/>
        </p:nvCxnSpPr>
        <p:spPr>
          <a:xfrm rot="5400000">
            <a:off x="3542546" y="228492"/>
            <a:ext cx="152057" cy="225231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" idx="2"/>
            <a:endCxn id="8" idx="0"/>
          </p:cNvCxnSpPr>
          <p:nvPr/>
        </p:nvCxnSpPr>
        <p:spPr>
          <a:xfrm rot="16200000" flipH="1">
            <a:off x="5994610" y="28743"/>
            <a:ext cx="168625" cy="2668381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90" idx="2"/>
            <a:endCxn id="18" idx="0"/>
          </p:cNvCxnSpPr>
          <p:nvPr/>
        </p:nvCxnSpPr>
        <p:spPr>
          <a:xfrm rot="5400000">
            <a:off x="1706273" y="1378279"/>
            <a:ext cx="284404" cy="12878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15" idx="2"/>
            <a:endCxn id="202" idx="0"/>
          </p:cNvCxnSpPr>
          <p:nvPr/>
        </p:nvCxnSpPr>
        <p:spPr>
          <a:xfrm flipH="1">
            <a:off x="6763716" y="2448724"/>
            <a:ext cx="1405" cy="4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/>
          <p:cNvSpPr/>
          <p:nvPr/>
        </p:nvSpPr>
        <p:spPr>
          <a:xfrm>
            <a:off x="653103" y="3308960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</a:t>
            </a:r>
            <a:endParaRPr lang="es-CO" sz="900" dirty="0"/>
          </a:p>
        </p:txBody>
      </p:sp>
      <p:cxnSp>
        <p:nvCxnSpPr>
          <p:cNvPr id="135" name="Conector recto 134"/>
          <p:cNvCxnSpPr>
            <a:stCxn id="44" idx="2"/>
            <a:endCxn id="133" idx="0"/>
          </p:cNvCxnSpPr>
          <p:nvPr/>
        </p:nvCxnSpPr>
        <p:spPr>
          <a:xfrm flipH="1">
            <a:off x="876882" y="3218790"/>
            <a:ext cx="1933" cy="90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133" idx="2"/>
            <a:endCxn id="256" idx="0"/>
          </p:cNvCxnSpPr>
          <p:nvPr/>
        </p:nvCxnSpPr>
        <p:spPr>
          <a:xfrm rot="16200000" flipH="1">
            <a:off x="1001172" y="3415502"/>
            <a:ext cx="137731" cy="386310"/>
          </a:xfrm>
          <a:prstGeom prst="bentConnector3">
            <a:avLst>
              <a:gd name="adj1" fmla="val 384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>
            <a:stCxn id="133" idx="2"/>
            <a:endCxn id="72" idx="0"/>
          </p:cNvCxnSpPr>
          <p:nvPr/>
        </p:nvCxnSpPr>
        <p:spPr>
          <a:xfrm rot="5400000">
            <a:off x="578115" y="3395541"/>
            <a:ext cx="154516" cy="443018"/>
          </a:xfrm>
          <a:prstGeom prst="bentConnector3">
            <a:avLst>
              <a:gd name="adj1" fmla="val 328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>
            <a:stCxn id="17" idx="2"/>
            <a:endCxn id="126" idx="0"/>
          </p:cNvCxnSpPr>
          <p:nvPr/>
        </p:nvCxnSpPr>
        <p:spPr>
          <a:xfrm>
            <a:off x="8720216" y="2448723"/>
            <a:ext cx="3823" cy="319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8" idx="2"/>
            <a:endCxn id="16" idx="0"/>
          </p:cNvCxnSpPr>
          <p:nvPr/>
        </p:nvCxnSpPr>
        <p:spPr>
          <a:xfrm rot="16200000" flipH="1">
            <a:off x="7450826" y="1868106"/>
            <a:ext cx="312074" cy="3875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8" idx="2"/>
            <a:endCxn id="17" idx="0"/>
          </p:cNvCxnSpPr>
          <p:nvPr/>
        </p:nvCxnSpPr>
        <p:spPr>
          <a:xfrm rot="16200000" flipH="1">
            <a:off x="7910628" y="1408303"/>
            <a:ext cx="312072" cy="130710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16" idx="2"/>
            <a:endCxn id="129" idx="0"/>
          </p:cNvCxnSpPr>
          <p:nvPr/>
        </p:nvCxnSpPr>
        <p:spPr>
          <a:xfrm rot="16200000" flipH="1">
            <a:off x="7351722" y="2897615"/>
            <a:ext cx="1643532" cy="745751"/>
          </a:xfrm>
          <a:prstGeom prst="bentConnector3">
            <a:avLst>
              <a:gd name="adj1" fmla="val 805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16" idx="2"/>
            <a:endCxn id="146" idx="0"/>
          </p:cNvCxnSpPr>
          <p:nvPr/>
        </p:nvCxnSpPr>
        <p:spPr>
          <a:xfrm rot="5400000">
            <a:off x="6772448" y="3063764"/>
            <a:ext cx="1643204" cy="413126"/>
          </a:xfrm>
          <a:prstGeom prst="bentConnector3">
            <a:avLst>
              <a:gd name="adj1" fmla="val 805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8" idx="2"/>
            <a:endCxn id="15" idx="0"/>
          </p:cNvCxnSpPr>
          <p:nvPr/>
        </p:nvCxnSpPr>
        <p:spPr>
          <a:xfrm rot="5400000">
            <a:off x="6933081" y="1737859"/>
            <a:ext cx="312073" cy="6479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18" idx="2"/>
            <a:endCxn id="44" idx="0"/>
          </p:cNvCxnSpPr>
          <p:nvPr/>
        </p:nvCxnSpPr>
        <p:spPr>
          <a:xfrm rot="5400000">
            <a:off x="842333" y="2431737"/>
            <a:ext cx="398685" cy="325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8" idx="2"/>
            <a:endCxn id="147" idx="0"/>
          </p:cNvCxnSpPr>
          <p:nvPr/>
        </p:nvCxnSpPr>
        <p:spPr>
          <a:xfrm rot="16200000" flipH="1">
            <a:off x="1467467" y="2132321"/>
            <a:ext cx="407621" cy="9334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ángulo 165"/>
          <p:cNvSpPr/>
          <p:nvPr/>
        </p:nvSpPr>
        <p:spPr>
          <a:xfrm>
            <a:off x="1779527" y="3486373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pueden ser</a:t>
            </a:r>
            <a:endParaRPr lang="es-CO" sz="900" dirty="0"/>
          </a:p>
        </p:txBody>
      </p:sp>
      <p:cxnSp>
        <p:nvCxnSpPr>
          <p:cNvPr id="168" name="Conector angular 167"/>
          <p:cNvCxnSpPr>
            <a:stCxn id="166" idx="2"/>
            <a:endCxn id="366" idx="0"/>
          </p:cNvCxnSpPr>
          <p:nvPr/>
        </p:nvCxnSpPr>
        <p:spPr>
          <a:xfrm rot="5400000">
            <a:off x="1678290" y="3725867"/>
            <a:ext cx="465927" cy="448602"/>
          </a:xfrm>
          <a:prstGeom prst="bentConnector3">
            <a:avLst>
              <a:gd name="adj1" fmla="val 658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>
            <a:stCxn id="166" idx="2"/>
            <a:endCxn id="155" idx="0"/>
          </p:cNvCxnSpPr>
          <p:nvPr/>
        </p:nvCxnSpPr>
        <p:spPr>
          <a:xfrm rot="16200000" flipH="1">
            <a:off x="2133964" y="3718795"/>
            <a:ext cx="465927" cy="462746"/>
          </a:xfrm>
          <a:prstGeom prst="bentConnector3">
            <a:avLst>
              <a:gd name="adj1" fmla="val 658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3780407" y="2164423"/>
            <a:ext cx="8354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se transforma</a:t>
            </a:r>
            <a:endParaRPr lang="es-CO" sz="900" dirty="0"/>
          </a:p>
        </p:txBody>
      </p:sp>
      <p:sp>
        <p:nvSpPr>
          <p:cNvPr id="185" name="Rectángulo 184"/>
          <p:cNvSpPr/>
          <p:nvPr/>
        </p:nvSpPr>
        <p:spPr>
          <a:xfrm>
            <a:off x="4811794" y="2524261"/>
            <a:ext cx="7697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debido a sus</a:t>
            </a:r>
            <a:endParaRPr lang="es-CO" sz="900" dirty="0"/>
          </a:p>
        </p:txBody>
      </p:sp>
      <p:cxnSp>
        <p:nvCxnSpPr>
          <p:cNvPr id="187" name="Conector angular 186"/>
          <p:cNvCxnSpPr>
            <a:stCxn id="90" idx="2"/>
            <a:endCxn id="184" idx="0"/>
          </p:cNvCxnSpPr>
          <p:nvPr/>
        </p:nvCxnSpPr>
        <p:spPr>
          <a:xfrm rot="16200000" flipH="1">
            <a:off x="3203081" y="1169353"/>
            <a:ext cx="284405" cy="170573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>
            <a:stCxn id="185" idx="2"/>
            <a:endCxn id="143" idx="0"/>
          </p:cNvCxnSpPr>
          <p:nvPr/>
        </p:nvCxnSpPr>
        <p:spPr>
          <a:xfrm flipH="1">
            <a:off x="5193568" y="2755093"/>
            <a:ext cx="3108" cy="86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143" idx="2"/>
            <a:endCxn id="320" idx="0"/>
          </p:cNvCxnSpPr>
          <p:nvPr/>
        </p:nvCxnSpPr>
        <p:spPr>
          <a:xfrm rot="16200000" flipH="1">
            <a:off x="5316939" y="3106061"/>
            <a:ext cx="399048" cy="6457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>
            <a:stCxn id="143" idx="2"/>
            <a:endCxn id="161" idx="0"/>
          </p:cNvCxnSpPr>
          <p:nvPr/>
        </p:nvCxnSpPr>
        <p:spPr>
          <a:xfrm rot="5400000">
            <a:off x="4786285" y="3214235"/>
            <a:ext cx="392087" cy="422480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 230"/>
          <p:cNvSpPr/>
          <p:nvPr/>
        </p:nvSpPr>
        <p:spPr>
          <a:xfrm>
            <a:off x="5614362" y="417164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son</a:t>
            </a:r>
            <a:endParaRPr lang="es-CO" sz="900" dirty="0"/>
          </a:p>
        </p:txBody>
      </p:sp>
      <p:sp>
        <p:nvSpPr>
          <p:cNvPr id="234" name="Rectángulo 233"/>
          <p:cNvSpPr/>
          <p:nvPr/>
        </p:nvSpPr>
        <p:spPr>
          <a:xfrm>
            <a:off x="4548975" y="4175629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</a:t>
            </a:r>
            <a:endParaRPr lang="es-CO" sz="900" dirty="0"/>
          </a:p>
        </p:txBody>
      </p:sp>
      <p:cxnSp>
        <p:nvCxnSpPr>
          <p:cNvPr id="236" name="Conector recto 235"/>
          <p:cNvCxnSpPr>
            <a:stCxn id="161" idx="2"/>
            <a:endCxn id="234" idx="0"/>
          </p:cNvCxnSpPr>
          <p:nvPr/>
        </p:nvCxnSpPr>
        <p:spPr>
          <a:xfrm>
            <a:off x="4771088" y="3968401"/>
            <a:ext cx="1666" cy="207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37"/>
          <p:cNvCxnSpPr>
            <a:stCxn id="320" idx="2"/>
            <a:endCxn id="231" idx="0"/>
          </p:cNvCxnSpPr>
          <p:nvPr/>
        </p:nvCxnSpPr>
        <p:spPr>
          <a:xfrm>
            <a:off x="5839358" y="3972818"/>
            <a:ext cx="53286" cy="198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/>
          <p:cNvSpPr/>
          <p:nvPr/>
        </p:nvSpPr>
        <p:spPr>
          <a:xfrm>
            <a:off x="5712287" y="5065412"/>
            <a:ext cx="7745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f</a:t>
            </a:r>
            <a:r>
              <a:rPr lang="es-CO" sz="900" dirty="0" smtClean="0"/>
              <a:t>ísicas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q</a:t>
            </a:r>
            <a:r>
              <a:rPr lang="es-CO" sz="900" dirty="0" smtClean="0"/>
              <a:t>uímicas</a:t>
            </a:r>
            <a:endParaRPr lang="es-CO" sz="900" dirty="0"/>
          </a:p>
        </p:txBody>
      </p:sp>
      <p:cxnSp>
        <p:nvCxnSpPr>
          <p:cNvPr id="243" name="Conector angular 242"/>
          <p:cNvCxnSpPr>
            <a:stCxn id="231" idx="2"/>
            <a:endCxn id="241" idx="1"/>
          </p:cNvCxnSpPr>
          <p:nvPr/>
        </p:nvCxnSpPr>
        <p:spPr>
          <a:xfrm rot="5400000">
            <a:off x="5378663" y="4736097"/>
            <a:ext cx="847606" cy="180357"/>
          </a:xfrm>
          <a:prstGeom prst="bentConnector4">
            <a:avLst>
              <a:gd name="adj1" fmla="val 39107"/>
              <a:gd name="adj2" fmla="val 2267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ángulo 254"/>
          <p:cNvSpPr/>
          <p:nvPr/>
        </p:nvSpPr>
        <p:spPr>
          <a:xfrm>
            <a:off x="4599600" y="5100137"/>
            <a:ext cx="7713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masa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peso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volumen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inercia</a:t>
            </a:r>
            <a:endParaRPr lang="es-CO" sz="900" dirty="0"/>
          </a:p>
        </p:txBody>
      </p:sp>
      <p:sp>
        <p:nvSpPr>
          <p:cNvPr id="262" name="Rectángulo 261"/>
          <p:cNvSpPr/>
          <p:nvPr/>
        </p:nvSpPr>
        <p:spPr>
          <a:xfrm>
            <a:off x="2909169" y="2971178"/>
            <a:ext cx="829510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1100" dirty="0" smtClean="0">
                <a:solidFill>
                  <a:schemeClr val="bg1"/>
                </a:solidFill>
              </a:rPr>
              <a:t>cambios 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263" name="Rectángulo 262"/>
          <p:cNvSpPr/>
          <p:nvPr/>
        </p:nvSpPr>
        <p:spPr>
          <a:xfrm>
            <a:off x="2975111" y="2536364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a través de</a:t>
            </a:r>
            <a:endParaRPr lang="es-CO" sz="900" dirty="0"/>
          </a:p>
        </p:txBody>
      </p:sp>
      <p:cxnSp>
        <p:nvCxnSpPr>
          <p:cNvPr id="299" name="Conector recto 298"/>
          <p:cNvCxnSpPr>
            <a:stCxn id="263" idx="2"/>
            <a:endCxn id="262" idx="0"/>
          </p:cNvCxnSpPr>
          <p:nvPr/>
        </p:nvCxnSpPr>
        <p:spPr>
          <a:xfrm flipH="1">
            <a:off x="3323924" y="2767196"/>
            <a:ext cx="1" cy="20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03"/>
          <p:cNvSpPr/>
          <p:nvPr/>
        </p:nvSpPr>
        <p:spPr>
          <a:xfrm>
            <a:off x="2969339" y="3474957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pueden ser</a:t>
            </a:r>
            <a:endParaRPr lang="es-CO" sz="900" dirty="0"/>
          </a:p>
        </p:txBody>
      </p:sp>
      <p:cxnSp>
        <p:nvCxnSpPr>
          <p:cNvPr id="306" name="Conector recto 305"/>
          <p:cNvCxnSpPr>
            <a:stCxn id="262" idx="2"/>
            <a:endCxn id="304" idx="0"/>
          </p:cNvCxnSpPr>
          <p:nvPr/>
        </p:nvCxnSpPr>
        <p:spPr>
          <a:xfrm>
            <a:off x="3323924" y="3232788"/>
            <a:ext cx="1442" cy="242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ángulo 306"/>
          <p:cNvSpPr/>
          <p:nvPr/>
        </p:nvSpPr>
        <p:spPr>
          <a:xfrm>
            <a:off x="3544934" y="4761224"/>
            <a:ext cx="717593" cy="25103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000" dirty="0" smtClean="0"/>
              <a:t>químicos</a:t>
            </a:r>
            <a:endParaRPr lang="es-CO" sz="1000" dirty="0"/>
          </a:p>
        </p:txBody>
      </p:sp>
      <p:sp>
        <p:nvSpPr>
          <p:cNvPr id="308" name="Rectángulo 307"/>
          <p:cNvSpPr/>
          <p:nvPr/>
        </p:nvSpPr>
        <p:spPr>
          <a:xfrm>
            <a:off x="2578851" y="4777369"/>
            <a:ext cx="53091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CO" sz="1000" dirty="0" smtClean="0"/>
              <a:t>físicos </a:t>
            </a:r>
            <a:endParaRPr lang="es-CO" sz="1000" dirty="0"/>
          </a:p>
        </p:txBody>
      </p:sp>
      <p:sp>
        <p:nvSpPr>
          <p:cNvPr id="309" name="Rectángulo 308"/>
          <p:cNvSpPr/>
          <p:nvPr/>
        </p:nvSpPr>
        <p:spPr>
          <a:xfrm>
            <a:off x="2532363" y="5182856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estos son</a:t>
            </a:r>
            <a:endParaRPr lang="es-CO" sz="900" dirty="0"/>
          </a:p>
        </p:txBody>
      </p:sp>
      <p:cxnSp>
        <p:nvCxnSpPr>
          <p:cNvPr id="311" name="Conector angular 310"/>
          <p:cNvCxnSpPr>
            <a:stCxn id="304" idx="2"/>
            <a:endCxn id="308" idx="0"/>
          </p:cNvCxnSpPr>
          <p:nvPr/>
        </p:nvCxnSpPr>
        <p:spPr>
          <a:xfrm rot="5400000">
            <a:off x="2549048" y="4001051"/>
            <a:ext cx="1071580" cy="481057"/>
          </a:xfrm>
          <a:prstGeom prst="bentConnector3">
            <a:avLst>
              <a:gd name="adj1" fmla="val 832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304" idx="2"/>
            <a:endCxn id="307" idx="0"/>
          </p:cNvCxnSpPr>
          <p:nvPr/>
        </p:nvCxnSpPr>
        <p:spPr>
          <a:xfrm rot="16200000" flipH="1">
            <a:off x="3086831" y="3944323"/>
            <a:ext cx="1055435" cy="578365"/>
          </a:xfrm>
          <a:prstGeom prst="bentConnector3">
            <a:avLst>
              <a:gd name="adj1" fmla="val 848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ángulo 313"/>
          <p:cNvSpPr/>
          <p:nvPr/>
        </p:nvSpPr>
        <p:spPr>
          <a:xfrm>
            <a:off x="2026897" y="5826277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cambio de forma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cambio de estado</a:t>
            </a:r>
            <a:endParaRPr lang="es-CO" sz="900" dirty="0"/>
          </a:p>
        </p:txBody>
      </p:sp>
      <p:cxnSp>
        <p:nvCxnSpPr>
          <p:cNvPr id="373" name="Conector recto 372"/>
          <p:cNvCxnSpPr>
            <a:stCxn id="308" idx="2"/>
            <a:endCxn id="309" idx="0"/>
          </p:cNvCxnSpPr>
          <p:nvPr/>
        </p:nvCxnSpPr>
        <p:spPr>
          <a:xfrm flipH="1">
            <a:off x="2844308" y="5023590"/>
            <a:ext cx="1" cy="15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>
            <a:stCxn id="309" idx="2"/>
            <a:endCxn id="314" idx="1"/>
          </p:cNvCxnSpPr>
          <p:nvPr/>
        </p:nvCxnSpPr>
        <p:spPr>
          <a:xfrm rot="5400000">
            <a:off x="2136976" y="5303610"/>
            <a:ext cx="597255" cy="817411"/>
          </a:xfrm>
          <a:prstGeom prst="bentConnector4">
            <a:avLst>
              <a:gd name="adj1" fmla="val 34540"/>
              <a:gd name="adj2" fmla="val 1279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ángulo 386"/>
          <p:cNvSpPr/>
          <p:nvPr/>
        </p:nvSpPr>
        <p:spPr>
          <a:xfrm>
            <a:off x="3570885" y="5150755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producen </a:t>
            </a:r>
            <a:endParaRPr lang="es-CO" sz="900" dirty="0"/>
          </a:p>
        </p:txBody>
      </p:sp>
      <p:sp>
        <p:nvSpPr>
          <p:cNvPr id="390" name="Rectángulo 389"/>
          <p:cNvSpPr/>
          <p:nvPr/>
        </p:nvSpPr>
        <p:spPr>
          <a:xfrm>
            <a:off x="3546170" y="5540584"/>
            <a:ext cx="7054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900" dirty="0" smtClean="0"/>
              <a:t>nuevas sustancias</a:t>
            </a:r>
            <a:endParaRPr lang="es-CO" sz="900" dirty="0"/>
          </a:p>
        </p:txBody>
      </p:sp>
      <p:sp>
        <p:nvSpPr>
          <p:cNvPr id="391" name="Rectángulo 390"/>
          <p:cNvSpPr/>
          <p:nvPr/>
        </p:nvSpPr>
        <p:spPr>
          <a:xfrm>
            <a:off x="3508466" y="6334776"/>
            <a:ext cx="7808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900" dirty="0" smtClean="0"/>
              <a:t>reacciones químicas</a:t>
            </a:r>
            <a:endParaRPr lang="es-CO" sz="900" dirty="0"/>
          </a:p>
        </p:txBody>
      </p:sp>
      <p:sp>
        <p:nvSpPr>
          <p:cNvPr id="392" name="Rectángulo 391"/>
          <p:cNvSpPr/>
          <p:nvPr/>
        </p:nvSpPr>
        <p:spPr>
          <a:xfrm>
            <a:off x="3715455" y="6056905"/>
            <a:ext cx="3669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por</a:t>
            </a:r>
            <a:endParaRPr lang="es-CO" sz="900" dirty="0"/>
          </a:p>
        </p:txBody>
      </p:sp>
      <p:cxnSp>
        <p:nvCxnSpPr>
          <p:cNvPr id="394" name="Conector recto 393"/>
          <p:cNvCxnSpPr>
            <a:stCxn id="387" idx="2"/>
            <a:endCxn id="390" idx="0"/>
          </p:cNvCxnSpPr>
          <p:nvPr/>
        </p:nvCxnSpPr>
        <p:spPr>
          <a:xfrm flipH="1">
            <a:off x="3898918" y="5381587"/>
            <a:ext cx="2346" cy="158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recto 395"/>
          <p:cNvCxnSpPr>
            <a:stCxn id="390" idx="2"/>
            <a:endCxn id="392" idx="0"/>
          </p:cNvCxnSpPr>
          <p:nvPr/>
        </p:nvCxnSpPr>
        <p:spPr>
          <a:xfrm flipH="1">
            <a:off x="3898917" y="5909916"/>
            <a:ext cx="1" cy="1469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recto 399"/>
          <p:cNvCxnSpPr>
            <a:stCxn id="392" idx="2"/>
            <a:endCxn id="391" idx="0"/>
          </p:cNvCxnSpPr>
          <p:nvPr/>
        </p:nvCxnSpPr>
        <p:spPr>
          <a:xfrm flipH="1">
            <a:off x="3898916" y="6287737"/>
            <a:ext cx="1" cy="47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cto 416"/>
          <p:cNvCxnSpPr>
            <a:stCxn id="307" idx="2"/>
            <a:endCxn id="387" idx="0"/>
          </p:cNvCxnSpPr>
          <p:nvPr/>
        </p:nvCxnSpPr>
        <p:spPr>
          <a:xfrm flipH="1">
            <a:off x="3901264" y="5012255"/>
            <a:ext cx="2467" cy="138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angular 467"/>
          <p:cNvCxnSpPr>
            <a:stCxn id="184" idx="2"/>
            <a:endCxn id="185" idx="0"/>
          </p:cNvCxnSpPr>
          <p:nvPr/>
        </p:nvCxnSpPr>
        <p:spPr>
          <a:xfrm rot="16200000" flipH="1">
            <a:off x="4632910" y="1960495"/>
            <a:ext cx="129006" cy="998526"/>
          </a:xfrm>
          <a:prstGeom prst="bentConnector3">
            <a:avLst>
              <a:gd name="adj1" fmla="val 546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ctor angular 472"/>
          <p:cNvCxnSpPr>
            <a:stCxn id="184" idx="2"/>
            <a:endCxn id="263" idx="0"/>
          </p:cNvCxnSpPr>
          <p:nvPr/>
        </p:nvCxnSpPr>
        <p:spPr>
          <a:xfrm rot="5400000">
            <a:off x="3690484" y="2028697"/>
            <a:ext cx="141109" cy="8742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234" idx="2"/>
            <a:endCxn id="255" idx="1"/>
          </p:cNvCxnSpPr>
          <p:nvPr/>
        </p:nvCxnSpPr>
        <p:spPr>
          <a:xfrm rot="5400000">
            <a:off x="4177756" y="4828305"/>
            <a:ext cx="1016842" cy="173154"/>
          </a:xfrm>
          <a:prstGeom prst="bentConnector4">
            <a:avLst>
              <a:gd name="adj1" fmla="val 55641"/>
              <a:gd name="adj2" fmla="val 1650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ector recto 456"/>
          <p:cNvCxnSpPr>
            <a:stCxn id="147" idx="2"/>
            <a:endCxn id="166" idx="0"/>
          </p:cNvCxnSpPr>
          <p:nvPr/>
        </p:nvCxnSpPr>
        <p:spPr>
          <a:xfrm flipH="1">
            <a:off x="2135554" y="3240674"/>
            <a:ext cx="2466" cy="245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stCxn id="129" idx="2"/>
            <a:endCxn id="498" idx="0"/>
          </p:cNvCxnSpPr>
          <p:nvPr/>
        </p:nvCxnSpPr>
        <p:spPr>
          <a:xfrm flipH="1">
            <a:off x="8546363" y="4712686"/>
            <a:ext cx="1" cy="453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ángulo 495"/>
          <p:cNvSpPr/>
          <p:nvPr/>
        </p:nvSpPr>
        <p:spPr>
          <a:xfrm>
            <a:off x="8151264" y="5646990"/>
            <a:ext cx="790198" cy="35623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dispositivos</a:t>
            </a:r>
            <a:endParaRPr lang="es-CO" sz="1000" dirty="0"/>
          </a:p>
        </p:txBody>
      </p:sp>
      <p:sp>
        <p:nvSpPr>
          <p:cNvPr id="498" name="Rectángulo 497"/>
          <p:cNvSpPr/>
          <p:nvPr/>
        </p:nvSpPr>
        <p:spPr>
          <a:xfrm>
            <a:off x="8197549" y="516630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a través de</a:t>
            </a:r>
            <a:endParaRPr lang="es-CO" sz="900" dirty="0"/>
          </a:p>
        </p:txBody>
      </p:sp>
      <p:cxnSp>
        <p:nvCxnSpPr>
          <p:cNvPr id="502" name="Conector recto 501"/>
          <p:cNvCxnSpPr>
            <a:stCxn id="498" idx="2"/>
            <a:endCxn id="496" idx="0"/>
          </p:cNvCxnSpPr>
          <p:nvPr/>
        </p:nvCxnSpPr>
        <p:spPr>
          <a:xfrm>
            <a:off x="8546363" y="5397134"/>
            <a:ext cx="0" cy="249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87</Words>
  <Application>Microsoft Office PowerPoint</Application>
  <PresentationFormat>Carta (216 x 279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74</cp:revision>
  <dcterms:created xsi:type="dcterms:W3CDTF">2015-05-14T14:12:36Z</dcterms:created>
  <dcterms:modified xsi:type="dcterms:W3CDTF">2015-09-14T16:00:49Z</dcterms:modified>
</cp:coreProperties>
</file>