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78446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Tierra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2154254" y="1066610"/>
            <a:ext cx="1111562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c</a:t>
            </a:r>
            <a:r>
              <a:rPr lang="es-ES" sz="1300" b="1" dirty="0" smtClean="0"/>
              <a:t>apas </a:t>
            </a:r>
            <a:r>
              <a:rPr lang="es-ES" sz="1300" b="1" dirty="0" smtClean="0"/>
              <a:t>esféricas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7736893" y="1057948"/>
            <a:ext cx="1296223" cy="61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m</a:t>
            </a:r>
            <a:r>
              <a:rPr lang="es-ES" sz="1300" b="1" dirty="0" smtClean="0"/>
              <a:t>ovimientos </a:t>
            </a:r>
            <a:r>
              <a:rPr lang="es-ES" sz="1300" b="1" dirty="0" smtClean="0"/>
              <a:t>de origen interno</a:t>
            </a:r>
            <a:endParaRPr lang="es-ES" sz="1300" b="1" dirty="0"/>
          </a:p>
        </p:txBody>
      </p:sp>
      <p:cxnSp>
        <p:nvCxnSpPr>
          <p:cNvPr id="77" name="Conector angular 30"/>
          <p:cNvCxnSpPr>
            <a:stCxn id="361" idx="2"/>
            <a:endCxn id="5" idx="0"/>
          </p:cNvCxnSpPr>
          <p:nvPr/>
        </p:nvCxnSpPr>
        <p:spPr>
          <a:xfrm flipH="1">
            <a:off x="2710035" y="956592"/>
            <a:ext cx="4871" cy="11001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stCxn id="393" idx="2"/>
            <a:endCxn id="8" idx="0"/>
          </p:cNvCxnSpPr>
          <p:nvPr/>
        </p:nvCxnSpPr>
        <p:spPr>
          <a:xfrm rot="16200000" flipH="1">
            <a:off x="7483318" y="156261"/>
            <a:ext cx="160630" cy="164274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r 44"/>
          <p:cNvCxnSpPr>
            <a:stCxn id="5" idx="2"/>
            <a:endCxn id="125" idx="0"/>
          </p:cNvCxnSpPr>
          <p:nvPr/>
        </p:nvCxnSpPr>
        <p:spPr>
          <a:xfrm flipH="1">
            <a:off x="2709883" y="1515949"/>
            <a:ext cx="152" cy="15993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2012761" y="167588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omo</a:t>
            </a:r>
            <a:r>
              <a:rPr lang="en-US" sz="900" dirty="0" smtClean="0"/>
              <a:t> la</a:t>
            </a:r>
            <a:endParaRPr lang="es-ES" sz="900" dirty="0"/>
          </a:p>
        </p:txBody>
      </p:sp>
      <p:sp>
        <p:nvSpPr>
          <p:cNvPr id="126" name="Rectángulo 43"/>
          <p:cNvSpPr/>
          <p:nvPr/>
        </p:nvSpPr>
        <p:spPr>
          <a:xfrm>
            <a:off x="400305" y="2569945"/>
            <a:ext cx="779017" cy="401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tmósfera</a:t>
            </a:r>
            <a:endParaRPr lang="es-ES_tradnl" sz="1000" dirty="0" smtClean="0">
              <a:solidFill>
                <a:schemeClr val="bg1"/>
              </a:solidFill>
            </a:endParaRPr>
          </a:p>
        </p:txBody>
      </p:sp>
      <p:cxnSp>
        <p:nvCxnSpPr>
          <p:cNvPr id="127" name="Conector angular 44"/>
          <p:cNvCxnSpPr>
            <a:stCxn id="125" idx="2"/>
            <a:endCxn id="126" idx="0"/>
          </p:cNvCxnSpPr>
          <p:nvPr/>
        </p:nvCxnSpPr>
        <p:spPr>
          <a:xfrm rot="5400000">
            <a:off x="1418237" y="1278298"/>
            <a:ext cx="663225" cy="1920069"/>
          </a:xfrm>
          <a:prstGeom prst="bentConnector3">
            <a:avLst>
              <a:gd name="adj1" fmla="val 6367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ángulo 43"/>
          <p:cNvSpPr/>
          <p:nvPr/>
        </p:nvSpPr>
        <p:spPr>
          <a:xfrm>
            <a:off x="1467828" y="2575708"/>
            <a:ext cx="82288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h</a:t>
            </a:r>
            <a:r>
              <a:rPr lang="es-ES_tradnl" sz="1000" dirty="0" smtClean="0">
                <a:solidFill>
                  <a:schemeClr val="bg1"/>
                </a:solidFill>
              </a:rPr>
              <a:t>idrosfera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147" name="Rectángulo 71"/>
          <p:cNvSpPr/>
          <p:nvPr/>
        </p:nvSpPr>
        <p:spPr>
          <a:xfrm>
            <a:off x="1368519" y="3740315"/>
            <a:ext cx="666594" cy="6029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</a:t>
            </a:r>
            <a:r>
              <a:rPr lang="es-ES" sz="900" dirty="0" err="1" smtClean="0">
                <a:solidFill>
                  <a:schemeClr val="tx1"/>
                </a:solidFill>
              </a:rPr>
              <a:t>otalidad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 smtClean="0">
                <a:solidFill>
                  <a:schemeClr val="tx1"/>
                </a:solidFill>
              </a:rPr>
              <a:t>del agua del planeta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4" name="Rectángulo 43"/>
          <p:cNvSpPr/>
          <p:nvPr/>
        </p:nvSpPr>
        <p:spPr>
          <a:xfrm>
            <a:off x="3709103" y="2575195"/>
            <a:ext cx="646738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b</a:t>
            </a:r>
            <a:r>
              <a:rPr lang="es-ES_tradnl" sz="1000" dirty="0" smtClean="0">
                <a:solidFill>
                  <a:schemeClr val="bg1"/>
                </a:solidFill>
              </a:rPr>
              <a:t>iosfera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56" name="CuadroTexto 18"/>
          <p:cNvSpPr txBox="1"/>
          <p:nvPr/>
        </p:nvSpPr>
        <p:spPr>
          <a:xfrm>
            <a:off x="2201707" y="3239968"/>
            <a:ext cx="734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presenta</a:t>
            </a:r>
            <a:endParaRPr lang="es-ES" sz="900" dirty="0"/>
          </a:p>
        </p:txBody>
      </p:sp>
      <p:cxnSp>
        <p:nvCxnSpPr>
          <p:cNvPr id="162" name="Conector angular 44"/>
          <p:cNvCxnSpPr>
            <a:endCxn id="146" idx="0"/>
          </p:cNvCxnSpPr>
          <p:nvPr/>
        </p:nvCxnSpPr>
        <p:spPr>
          <a:xfrm flipH="1">
            <a:off x="1879271" y="2337073"/>
            <a:ext cx="926" cy="2386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angular 44"/>
          <p:cNvCxnSpPr>
            <a:endCxn id="154" idx="0"/>
          </p:cNvCxnSpPr>
          <p:nvPr/>
        </p:nvCxnSpPr>
        <p:spPr>
          <a:xfrm>
            <a:off x="2712757" y="2327028"/>
            <a:ext cx="1319715" cy="24816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8" idx="2"/>
            <a:endCxn id="195" idx="0"/>
          </p:cNvCxnSpPr>
          <p:nvPr/>
        </p:nvCxnSpPr>
        <p:spPr>
          <a:xfrm flipH="1">
            <a:off x="8383867" y="1675045"/>
            <a:ext cx="1138" cy="19327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7871352" y="1868316"/>
            <a:ext cx="1025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6384152" y="2575314"/>
            <a:ext cx="73534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raslación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08" name="Conector angular 44"/>
          <p:cNvCxnSpPr>
            <a:endCxn id="599" idx="0"/>
          </p:cNvCxnSpPr>
          <p:nvPr/>
        </p:nvCxnSpPr>
        <p:spPr>
          <a:xfrm>
            <a:off x="5513107" y="2317691"/>
            <a:ext cx="2014491" cy="253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angular 44"/>
          <p:cNvCxnSpPr>
            <a:endCxn id="205" idx="0"/>
          </p:cNvCxnSpPr>
          <p:nvPr/>
        </p:nvCxnSpPr>
        <p:spPr>
          <a:xfrm>
            <a:off x="6749638" y="2317691"/>
            <a:ext cx="2187" cy="25762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Conector angular 44"/>
          <p:cNvCxnSpPr>
            <a:endCxn id="156" idx="0"/>
          </p:cNvCxnSpPr>
          <p:nvPr/>
        </p:nvCxnSpPr>
        <p:spPr>
          <a:xfrm>
            <a:off x="1880051" y="3069944"/>
            <a:ext cx="688895" cy="17002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6" name="CuadroTexto 18"/>
          <p:cNvSpPr txBox="1"/>
          <p:nvPr/>
        </p:nvSpPr>
        <p:spPr>
          <a:xfrm>
            <a:off x="1336342" y="3168240"/>
            <a:ext cx="72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ompuesta</a:t>
            </a:r>
            <a:endParaRPr lang="en-US" sz="900" dirty="0" smtClean="0"/>
          </a:p>
          <a:p>
            <a:pPr algn="ctr"/>
            <a:r>
              <a:rPr lang="en-US" sz="900" dirty="0" err="1" smtClean="0"/>
              <a:t>por</a:t>
            </a:r>
            <a:r>
              <a:rPr lang="en-US" sz="900" dirty="0" smtClean="0"/>
              <a:t> la</a:t>
            </a:r>
            <a:endParaRPr lang="es-ES" sz="900" dirty="0"/>
          </a:p>
        </p:txBody>
      </p:sp>
      <p:cxnSp>
        <p:nvCxnSpPr>
          <p:cNvPr id="408" name="Conector angular 44"/>
          <p:cNvCxnSpPr>
            <a:stCxn id="146" idx="2"/>
            <a:endCxn id="406" idx="0"/>
          </p:cNvCxnSpPr>
          <p:nvPr/>
        </p:nvCxnSpPr>
        <p:spPr>
          <a:xfrm rot="5400000">
            <a:off x="1692534" y="2981502"/>
            <a:ext cx="195235" cy="17824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5" name="Conector angular 44"/>
          <p:cNvCxnSpPr>
            <a:stCxn id="406" idx="2"/>
            <a:endCxn id="147" idx="0"/>
          </p:cNvCxnSpPr>
          <p:nvPr/>
        </p:nvCxnSpPr>
        <p:spPr>
          <a:xfrm>
            <a:off x="1701031" y="3537572"/>
            <a:ext cx="785" cy="20274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2" name="Rectángulo 71"/>
          <p:cNvSpPr/>
          <p:nvPr/>
        </p:nvSpPr>
        <p:spPr>
          <a:xfrm>
            <a:off x="2088804" y="3740799"/>
            <a:ext cx="959195" cy="5995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orrientes </a:t>
            </a:r>
            <a:r>
              <a:rPr lang="es-ES" sz="900" dirty="0" smtClean="0">
                <a:solidFill>
                  <a:schemeClr val="tx1"/>
                </a:solidFill>
              </a:rPr>
              <a:t>marinas y fluviales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55" name="Conector angular 44"/>
          <p:cNvCxnSpPr>
            <a:stCxn id="156" idx="2"/>
            <a:endCxn id="452" idx="0"/>
          </p:cNvCxnSpPr>
          <p:nvPr/>
        </p:nvCxnSpPr>
        <p:spPr>
          <a:xfrm flipH="1">
            <a:off x="2568402" y="3470800"/>
            <a:ext cx="544" cy="2699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1" name="Rectángulo 143"/>
          <p:cNvSpPr/>
          <p:nvPr/>
        </p:nvSpPr>
        <p:spPr>
          <a:xfrm>
            <a:off x="8044664" y="4657948"/>
            <a:ext cx="1008422" cy="656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ormación </a:t>
            </a:r>
            <a:r>
              <a:rPr lang="es-ES" sz="900" dirty="0" smtClean="0">
                <a:solidFill>
                  <a:schemeClr val="tx1"/>
                </a:solidFill>
              </a:rPr>
              <a:t>de cordilleras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eriva </a:t>
            </a:r>
            <a:r>
              <a:rPr lang="es-ES" sz="900" dirty="0" smtClean="0">
                <a:solidFill>
                  <a:schemeClr val="tx1"/>
                </a:solidFill>
              </a:rPr>
              <a:t>continental</a:t>
            </a:r>
          </a:p>
        </p:txBody>
      </p:sp>
      <p:sp>
        <p:nvSpPr>
          <p:cNvPr id="599" name="Rectángulo 43"/>
          <p:cNvSpPr/>
          <p:nvPr/>
        </p:nvSpPr>
        <p:spPr>
          <a:xfrm>
            <a:off x="7187249" y="2570730"/>
            <a:ext cx="680697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n</a:t>
            </a:r>
            <a:r>
              <a:rPr lang="es-ES_tradnl" sz="1000" dirty="0" smtClean="0">
                <a:solidFill>
                  <a:schemeClr val="bg1"/>
                </a:solidFill>
              </a:rPr>
              <a:t>utación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7925342" y="2571519"/>
            <a:ext cx="914031" cy="5494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  <a:r>
              <a:rPr lang="es-ES_tradnl" sz="1000" dirty="0" err="1" smtClean="0">
                <a:solidFill>
                  <a:schemeClr val="bg1"/>
                </a:solidFill>
              </a:rPr>
              <a:t>ovimientos</a:t>
            </a:r>
            <a:r>
              <a:rPr lang="es-ES_tradnl" sz="1000" dirty="0" smtClean="0">
                <a:solidFill>
                  <a:schemeClr val="bg1"/>
                </a:solidFill>
              </a:rPr>
              <a:t> </a:t>
            </a:r>
            <a:r>
              <a:rPr lang="es-ES_tradnl" sz="1000" dirty="0" smtClean="0">
                <a:solidFill>
                  <a:schemeClr val="bg1"/>
                </a:solidFill>
              </a:rPr>
              <a:t>de las placas tectónicas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8275261" y="3730633"/>
            <a:ext cx="734748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entos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25" name="Conector angular 44"/>
          <p:cNvCxnSpPr>
            <a:stCxn id="320" idx="0"/>
            <a:endCxn id="154" idx="2"/>
          </p:cNvCxnSpPr>
          <p:nvPr/>
        </p:nvCxnSpPr>
        <p:spPr>
          <a:xfrm flipV="1">
            <a:off x="4031519" y="2972492"/>
            <a:ext cx="953" cy="30475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0" name="Conector angular 44"/>
          <p:cNvCxnSpPr>
            <a:endCxn id="735" idx="0"/>
          </p:cNvCxnSpPr>
          <p:nvPr/>
        </p:nvCxnSpPr>
        <p:spPr>
          <a:xfrm>
            <a:off x="3102590" y="4392818"/>
            <a:ext cx="598515" cy="1307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5" name="Rectángulo 142"/>
          <p:cNvSpPr/>
          <p:nvPr/>
        </p:nvSpPr>
        <p:spPr>
          <a:xfrm>
            <a:off x="3360396" y="4523561"/>
            <a:ext cx="681418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úcleo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6" name="Rectángulo 142"/>
          <p:cNvSpPr/>
          <p:nvPr/>
        </p:nvSpPr>
        <p:spPr>
          <a:xfrm>
            <a:off x="3549536" y="3780127"/>
            <a:ext cx="963232" cy="5348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l</a:t>
            </a:r>
            <a:r>
              <a:rPr lang="es-ES_tradnl" sz="900" dirty="0" smtClean="0"/>
              <a:t>a </a:t>
            </a:r>
            <a:r>
              <a:rPr lang="es-ES_tradnl" sz="900" dirty="0"/>
              <a:t>totalidad de los seres vivos del planeta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38" name="Conector angular 44"/>
          <p:cNvCxnSpPr>
            <a:stCxn id="320" idx="2"/>
            <a:endCxn id="736" idx="0"/>
          </p:cNvCxnSpPr>
          <p:nvPr/>
        </p:nvCxnSpPr>
        <p:spPr>
          <a:xfrm flipH="1">
            <a:off x="4031152" y="3508079"/>
            <a:ext cx="367" cy="2720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ector angular 44"/>
          <p:cNvCxnSpPr>
            <a:stCxn id="195" idx="2"/>
            <a:endCxn id="600" idx="0"/>
          </p:cNvCxnSpPr>
          <p:nvPr/>
        </p:nvCxnSpPr>
        <p:spPr>
          <a:xfrm flipH="1">
            <a:off x="8382358" y="2099148"/>
            <a:ext cx="1509" cy="47237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ángulo 43"/>
          <p:cNvSpPr/>
          <p:nvPr/>
        </p:nvSpPr>
        <p:spPr>
          <a:xfrm>
            <a:off x="2717267" y="2574737"/>
            <a:ext cx="75322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err="1">
                <a:solidFill>
                  <a:schemeClr val="bg1"/>
                </a:solidFill>
              </a:rPr>
              <a:t>g</a:t>
            </a:r>
            <a:r>
              <a:rPr lang="es-ES_tradnl" sz="1000" dirty="0" err="1" smtClean="0">
                <a:solidFill>
                  <a:schemeClr val="bg1"/>
                </a:solidFill>
              </a:rPr>
              <a:t>eosfera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10" name="Conector angular 44"/>
          <p:cNvCxnSpPr>
            <a:stCxn id="101" idx="0"/>
          </p:cNvCxnSpPr>
          <p:nvPr/>
        </p:nvCxnSpPr>
        <p:spPr>
          <a:xfrm flipH="1" flipV="1">
            <a:off x="3091475" y="2332887"/>
            <a:ext cx="2405" cy="24185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ángulo 43"/>
          <p:cNvSpPr/>
          <p:nvPr/>
        </p:nvSpPr>
        <p:spPr>
          <a:xfrm>
            <a:off x="4693131" y="2571971"/>
            <a:ext cx="70100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</a:t>
            </a:r>
            <a:r>
              <a:rPr lang="es-ES_tradnl" sz="1000" dirty="0" err="1" smtClean="0">
                <a:solidFill>
                  <a:schemeClr val="bg1"/>
                </a:solidFill>
              </a:rPr>
              <a:t>otación</a:t>
            </a:r>
            <a:r>
              <a:rPr lang="es-ES_tradnl" sz="1000" dirty="0" smtClean="0">
                <a:solidFill>
                  <a:schemeClr val="bg1"/>
                </a:solidFill>
              </a:rPr>
              <a:t> 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31" name="Conector angular 30"/>
          <p:cNvCxnSpPr>
            <a:stCxn id="129" idx="2"/>
            <a:endCxn id="132" idx="0"/>
          </p:cNvCxnSpPr>
          <p:nvPr/>
        </p:nvCxnSpPr>
        <p:spPr>
          <a:xfrm>
            <a:off x="5509996" y="1521499"/>
            <a:ext cx="3111" cy="30709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CuadroTexto 18"/>
          <p:cNvSpPr txBox="1"/>
          <p:nvPr/>
        </p:nvSpPr>
        <p:spPr>
          <a:xfrm>
            <a:off x="5099806" y="1828592"/>
            <a:ext cx="826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137" name="Conector angular 44"/>
          <p:cNvCxnSpPr>
            <a:stCxn id="132" idx="2"/>
            <a:endCxn id="128" idx="0"/>
          </p:cNvCxnSpPr>
          <p:nvPr/>
        </p:nvCxnSpPr>
        <p:spPr>
          <a:xfrm rot="5400000">
            <a:off x="5022097" y="2080960"/>
            <a:ext cx="512547" cy="4694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adroTexto 18"/>
          <p:cNvSpPr txBox="1"/>
          <p:nvPr/>
        </p:nvSpPr>
        <p:spPr>
          <a:xfrm>
            <a:off x="7684525" y="323870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170" name="Conector angular 44"/>
          <p:cNvCxnSpPr>
            <a:stCxn id="600" idx="2"/>
            <a:endCxn id="169" idx="0"/>
          </p:cNvCxnSpPr>
          <p:nvPr/>
        </p:nvCxnSpPr>
        <p:spPr>
          <a:xfrm flipH="1">
            <a:off x="8381647" y="3120949"/>
            <a:ext cx="711" cy="11775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44"/>
          <p:cNvCxnSpPr>
            <a:stCxn id="169" idx="2"/>
            <a:endCxn id="673" idx="0"/>
          </p:cNvCxnSpPr>
          <p:nvPr/>
        </p:nvCxnSpPr>
        <p:spPr>
          <a:xfrm rot="16200000" flipH="1">
            <a:off x="8381593" y="3469591"/>
            <a:ext cx="261096" cy="26098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ángulo 142"/>
          <p:cNvSpPr/>
          <p:nvPr/>
        </p:nvSpPr>
        <p:spPr>
          <a:xfrm>
            <a:off x="7335589" y="3735610"/>
            <a:ext cx="819112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</a:t>
            </a:r>
            <a:r>
              <a:rPr lang="es-ES" sz="900" dirty="0" err="1" smtClean="0">
                <a:solidFill>
                  <a:schemeClr val="tx1"/>
                </a:solidFill>
              </a:rPr>
              <a:t>ápidos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9" name="CuadroTexto 18"/>
          <p:cNvSpPr txBox="1"/>
          <p:nvPr/>
        </p:nvSpPr>
        <p:spPr>
          <a:xfrm>
            <a:off x="2577780" y="3250802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</a:t>
            </a:r>
            <a:r>
              <a:rPr lang="es-ES_tradnl" sz="900" dirty="0" err="1" smtClean="0"/>
              <a:t>onformada</a:t>
            </a:r>
            <a:endParaRPr lang="es-ES_tradnl" sz="900" dirty="0" smtClean="0"/>
          </a:p>
          <a:p>
            <a:pPr algn="ctr"/>
            <a:r>
              <a:rPr lang="es-ES_tradnl" sz="900" dirty="0" smtClean="0"/>
              <a:t>por</a:t>
            </a:r>
            <a:endParaRPr lang="es-ES" sz="900" dirty="0"/>
          </a:p>
        </p:txBody>
      </p:sp>
      <p:cxnSp>
        <p:nvCxnSpPr>
          <p:cNvPr id="180" name="Conector angular 44"/>
          <p:cNvCxnSpPr>
            <a:stCxn id="101" idx="2"/>
            <a:endCxn id="179" idx="0"/>
          </p:cNvCxnSpPr>
          <p:nvPr/>
        </p:nvCxnSpPr>
        <p:spPr>
          <a:xfrm>
            <a:off x="3093880" y="2972034"/>
            <a:ext cx="5129" cy="27876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Conector angular 44"/>
          <p:cNvCxnSpPr>
            <a:stCxn id="179" idx="2"/>
            <a:endCxn id="182" idx="0"/>
          </p:cNvCxnSpPr>
          <p:nvPr/>
        </p:nvCxnSpPr>
        <p:spPr>
          <a:xfrm rot="5400000">
            <a:off x="2218900" y="3656569"/>
            <a:ext cx="916545" cy="843675"/>
          </a:xfrm>
          <a:prstGeom prst="bentConnector3">
            <a:avLst>
              <a:gd name="adj1" fmla="val 84108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ángulo 142"/>
          <p:cNvSpPr/>
          <p:nvPr/>
        </p:nvSpPr>
        <p:spPr>
          <a:xfrm>
            <a:off x="1924538" y="4536679"/>
            <a:ext cx="661592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</a:rPr>
              <a:t>orteza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 smtClean="0">
                <a:solidFill>
                  <a:schemeClr val="tx1"/>
                </a:solidFill>
              </a:rPr>
              <a:t>terrestre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3" name="Rectángulo 142"/>
          <p:cNvSpPr/>
          <p:nvPr/>
        </p:nvSpPr>
        <p:spPr>
          <a:xfrm>
            <a:off x="2638895" y="4529359"/>
            <a:ext cx="646360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m</a:t>
            </a:r>
            <a:r>
              <a:rPr lang="es-ES_tradnl" sz="900" dirty="0" smtClean="0"/>
              <a:t>anto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4" name="Conector angular 44"/>
          <p:cNvCxnSpPr>
            <a:endCxn id="183" idx="0"/>
          </p:cNvCxnSpPr>
          <p:nvPr/>
        </p:nvCxnSpPr>
        <p:spPr>
          <a:xfrm>
            <a:off x="2957947" y="4393853"/>
            <a:ext cx="4128" cy="13550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ector angular 44"/>
          <p:cNvCxnSpPr>
            <a:endCxn id="174" idx="0"/>
          </p:cNvCxnSpPr>
          <p:nvPr/>
        </p:nvCxnSpPr>
        <p:spPr>
          <a:xfrm rot="10800000" flipV="1">
            <a:off x="7745146" y="3600084"/>
            <a:ext cx="636501" cy="1355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CuadroTexto 18"/>
          <p:cNvSpPr txBox="1"/>
          <p:nvPr/>
        </p:nvSpPr>
        <p:spPr>
          <a:xfrm>
            <a:off x="4526411" y="3294160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determina</a:t>
            </a:r>
            <a:endParaRPr lang="es-ES" sz="900" dirty="0"/>
          </a:p>
        </p:txBody>
      </p:sp>
      <p:cxnSp>
        <p:nvCxnSpPr>
          <p:cNvPr id="215" name="Conector angular 44"/>
          <p:cNvCxnSpPr>
            <a:stCxn id="128" idx="2"/>
            <a:endCxn id="214" idx="0"/>
          </p:cNvCxnSpPr>
          <p:nvPr/>
        </p:nvCxnSpPr>
        <p:spPr>
          <a:xfrm>
            <a:off x="5043633" y="2969268"/>
            <a:ext cx="4007" cy="3248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44"/>
          <p:cNvCxnSpPr>
            <a:stCxn id="214" idx="2"/>
            <a:endCxn id="217" idx="0"/>
          </p:cNvCxnSpPr>
          <p:nvPr/>
        </p:nvCxnSpPr>
        <p:spPr>
          <a:xfrm>
            <a:off x="5047640" y="3524992"/>
            <a:ext cx="2560" cy="25359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ángulo 142"/>
          <p:cNvSpPr/>
          <p:nvPr/>
        </p:nvSpPr>
        <p:spPr>
          <a:xfrm>
            <a:off x="4636388" y="3778588"/>
            <a:ext cx="827624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</a:t>
            </a:r>
            <a:r>
              <a:rPr lang="es-ES_tradnl" sz="900" dirty="0" smtClean="0"/>
              <a:t>l d</a:t>
            </a:r>
            <a:r>
              <a:rPr lang="es-ES_tradnl" sz="900" dirty="0" smtClean="0"/>
              <a:t>ía y la </a:t>
            </a:r>
            <a:r>
              <a:rPr lang="es-ES_tradnl" sz="900" dirty="0" smtClean="0"/>
              <a:t>noche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8" name="Rectángulo 142"/>
          <p:cNvSpPr/>
          <p:nvPr/>
        </p:nvSpPr>
        <p:spPr>
          <a:xfrm>
            <a:off x="6243729" y="3735901"/>
            <a:ext cx="1027137" cy="6457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as </a:t>
            </a:r>
            <a:r>
              <a:rPr lang="es-ES" sz="900" dirty="0" smtClean="0">
                <a:solidFill>
                  <a:schemeClr val="tx1"/>
                </a:solidFill>
              </a:rPr>
              <a:t>estaciones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os </a:t>
            </a:r>
            <a:r>
              <a:rPr lang="es-ES" sz="900" dirty="0" smtClean="0">
                <a:solidFill>
                  <a:schemeClr val="tx1"/>
                </a:solidFill>
              </a:rPr>
              <a:t>solsticios y equinoccios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9" name="Conector angular 44"/>
          <p:cNvCxnSpPr>
            <a:stCxn id="360" idx="2"/>
            <a:endCxn id="218" idx="0"/>
          </p:cNvCxnSpPr>
          <p:nvPr/>
        </p:nvCxnSpPr>
        <p:spPr>
          <a:xfrm>
            <a:off x="6753948" y="3535400"/>
            <a:ext cx="3350" cy="20050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ectángulo 143"/>
          <p:cNvSpPr/>
          <p:nvPr/>
        </p:nvSpPr>
        <p:spPr>
          <a:xfrm>
            <a:off x="6930140" y="4653617"/>
            <a:ext cx="992503" cy="88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emblores </a:t>
            </a:r>
            <a:r>
              <a:rPr lang="es-ES" sz="900" dirty="0" smtClean="0">
                <a:solidFill>
                  <a:schemeClr val="tx1"/>
                </a:solidFill>
              </a:rPr>
              <a:t>y terremotos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sunamis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rupciones </a:t>
            </a:r>
            <a:r>
              <a:rPr lang="es-ES" sz="900" dirty="0" smtClean="0">
                <a:solidFill>
                  <a:schemeClr val="tx1"/>
                </a:solidFill>
              </a:rPr>
              <a:t>volcánicas</a:t>
            </a:r>
          </a:p>
        </p:txBody>
      </p:sp>
      <p:sp>
        <p:nvSpPr>
          <p:cNvPr id="290" name="Rectángulo 143"/>
          <p:cNvSpPr/>
          <p:nvPr/>
        </p:nvSpPr>
        <p:spPr>
          <a:xfrm>
            <a:off x="1971040" y="5534546"/>
            <a:ext cx="799937" cy="429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s</a:t>
            </a:r>
            <a:r>
              <a:rPr lang="es-ES" sz="900" dirty="0" smtClean="0">
                <a:solidFill>
                  <a:schemeClr val="tx1"/>
                </a:solidFill>
              </a:rPr>
              <a:t>uperior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i</a:t>
            </a:r>
            <a:r>
              <a:rPr lang="es-ES" sz="900" dirty="0" smtClean="0">
                <a:solidFill>
                  <a:schemeClr val="tx1"/>
                </a:solidFill>
              </a:rPr>
              <a:t>nferior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292" name="Conector angular 30"/>
          <p:cNvCxnSpPr>
            <a:stCxn id="293" idx="2"/>
            <a:endCxn id="290" idx="0"/>
          </p:cNvCxnSpPr>
          <p:nvPr/>
        </p:nvCxnSpPr>
        <p:spPr>
          <a:xfrm rot="16200000" flipH="1">
            <a:off x="2257658" y="5421195"/>
            <a:ext cx="225896" cy="80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CuadroTexto 18"/>
          <p:cNvSpPr txBox="1"/>
          <p:nvPr/>
        </p:nvSpPr>
        <p:spPr>
          <a:xfrm>
            <a:off x="1992191" y="5077818"/>
            <a:ext cx="756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divide en</a:t>
            </a:r>
            <a:endParaRPr lang="es-ES" sz="900" dirty="0"/>
          </a:p>
        </p:txBody>
      </p:sp>
      <p:sp>
        <p:nvSpPr>
          <p:cNvPr id="298" name="Rectángulo 143"/>
          <p:cNvSpPr/>
          <p:nvPr/>
        </p:nvSpPr>
        <p:spPr>
          <a:xfrm>
            <a:off x="2896556" y="5517247"/>
            <a:ext cx="823727" cy="425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ovimientos </a:t>
            </a:r>
            <a:r>
              <a:rPr lang="es-ES" sz="900" dirty="0" smtClean="0">
                <a:solidFill>
                  <a:schemeClr val="tx1"/>
                </a:solidFill>
              </a:rPr>
              <a:t>de convección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99" name="Conector angular 30"/>
          <p:cNvCxnSpPr>
            <a:stCxn id="300" idx="2"/>
            <a:endCxn id="298" idx="0"/>
          </p:cNvCxnSpPr>
          <p:nvPr/>
        </p:nvCxnSpPr>
        <p:spPr>
          <a:xfrm>
            <a:off x="3306768" y="5309078"/>
            <a:ext cx="1652" cy="20816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CuadroTexto 18"/>
          <p:cNvSpPr txBox="1"/>
          <p:nvPr/>
        </p:nvSpPr>
        <p:spPr>
          <a:xfrm>
            <a:off x="2979107" y="5078246"/>
            <a:ext cx="655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presenta</a:t>
            </a:r>
            <a:endParaRPr lang="es-ES" sz="900" dirty="0"/>
          </a:p>
        </p:txBody>
      </p:sp>
      <p:sp>
        <p:nvSpPr>
          <p:cNvPr id="361" name="CuadroTexto 18"/>
          <p:cNvSpPr txBox="1"/>
          <p:nvPr/>
        </p:nvSpPr>
        <p:spPr>
          <a:xfrm>
            <a:off x="2132849" y="725760"/>
            <a:ext cx="1164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está compuesta por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4" idx="2"/>
            <a:endCxn id="361" idx="0"/>
          </p:cNvCxnSpPr>
          <p:nvPr/>
        </p:nvCxnSpPr>
        <p:spPr>
          <a:xfrm rot="5400000">
            <a:off x="3632733" y="-386239"/>
            <a:ext cx="194172" cy="20298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ángulo 7"/>
          <p:cNvSpPr/>
          <p:nvPr/>
        </p:nvSpPr>
        <p:spPr>
          <a:xfrm>
            <a:off x="4861884" y="1062927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m</a:t>
            </a:r>
            <a:r>
              <a:rPr lang="es-ES" sz="1300" b="1" dirty="0" smtClean="0"/>
              <a:t>ovimientos </a:t>
            </a:r>
            <a:r>
              <a:rPr lang="es-ES" sz="1300" b="1" dirty="0" smtClean="0"/>
              <a:t>espaciales</a:t>
            </a:r>
            <a:endParaRPr lang="es-ES" sz="1300" b="1" dirty="0"/>
          </a:p>
        </p:txBody>
      </p:sp>
      <p:sp>
        <p:nvSpPr>
          <p:cNvPr id="130" name="Rectángulo 71"/>
          <p:cNvSpPr/>
          <p:nvPr/>
        </p:nvSpPr>
        <p:spPr>
          <a:xfrm>
            <a:off x="69994" y="3745292"/>
            <a:ext cx="474306" cy="3868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</a:t>
            </a:r>
            <a:r>
              <a:rPr lang="es-ES" sz="900" dirty="0" smtClean="0">
                <a:solidFill>
                  <a:schemeClr val="tx1"/>
                </a:solidFill>
              </a:rPr>
              <a:t>ases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3" name="Rectángulo 71"/>
          <p:cNvSpPr/>
          <p:nvPr/>
        </p:nvSpPr>
        <p:spPr>
          <a:xfrm>
            <a:off x="616457" y="3738929"/>
            <a:ext cx="707455" cy="7846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orrientes </a:t>
            </a:r>
            <a:r>
              <a:rPr lang="es-ES" sz="900" dirty="0" smtClean="0">
                <a:solidFill>
                  <a:schemeClr val="tx1"/>
                </a:solidFill>
              </a:rPr>
              <a:t>de aire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denomina-das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vientos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2" name="Conector angular 30"/>
          <p:cNvCxnSpPr>
            <a:stCxn id="126" idx="2"/>
            <a:endCxn id="143" idx="0"/>
          </p:cNvCxnSpPr>
          <p:nvPr/>
        </p:nvCxnSpPr>
        <p:spPr>
          <a:xfrm rot="5400000">
            <a:off x="417322" y="2862311"/>
            <a:ext cx="263665" cy="481320"/>
          </a:xfrm>
          <a:prstGeom prst="bentConnector3">
            <a:avLst>
              <a:gd name="adj1" fmla="val 7580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CuadroTexto 18"/>
          <p:cNvSpPr txBox="1"/>
          <p:nvPr/>
        </p:nvSpPr>
        <p:spPr>
          <a:xfrm>
            <a:off x="-108749" y="3234804"/>
            <a:ext cx="83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compuesta</a:t>
            </a:r>
            <a:r>
              <a:rPr lang="en-US" sz="900" dirty="0" smtClean="0"/>
              <a:t> </a:t>
            </a:r>
          </a:p>
          <a:p>
            <a:pPr algn="ctr"/>
            <a:r>
              <a:rPr lang="en-US" sz="900" dirty="0" err="1" smtClean="0"/>
              <a:t>por</a:t>
            </a:r>
            <a:endParaRPr lang="es-ES" sz="900" dirty="0"/>
          </a:p>
        </p:txBody>
      </p:sp>
      <p:cxnSp>
        <p:nvCxnSpPr>
          <p:cNvPr id="144" name="Conector angular 44"/>
          <p:cNvCxnSpPr>
            <a:stCxn id="143" idx="2"/>
            <a:endCxn id="130" idx="0"/>
          </p:cNvCxnSpPr>
          <p:nvPr/>
        </p:nvCxnSpPr>
        <p:spPr>
          <a:xfrm flipH="1">
            <a:off x="307147" y="3604136"/>
            <a:ext cx="1347" cy="14115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ángulo 43"/>
          <p:cNvSpPr/>
          <p:nvPr/>
        </p:nvSpPr>
        <p:spPr>
          <a:xfrm>
            <a:off x="5537796" y="2570221"/>
            <a:ext cx="73534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recesión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4" name="CuadroTexto 18"/>
          <p:cNvSpPr txBox="1"/>
          <p:nvPr/>
        </p:nvSpPr>
        <p:spPr>
          <a:xfrm>
            <a:off x="618006" y="3262159"/>
            <a:ext cx="70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presenta</a:t>
            </a:r>
            <a:endParaRPr lang="es-ES" sz="900" dirty="0"/>
          </a:p>
        </p:txBody>
      </p:sp>
      <p:cxnSp>
        <p:nvCxnSpPr>
          <p:cNvPr id="200" name="Conector angular 30"/>
          <p:cNvCxnSpPr>
            <a:stCxn id="194" idx="0"/>
          </p:cNvCxnSpPr>
          <p:nvPr/>
        </p:nvCxnSpPr>
        <p:spPr>
          <a:xfrm rot="16200000" flipV="1">
            <a:off x="832385" y="3124154"/>
            <a:ext cx="96928" cy="179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Conector angular 44"/>
          <p:cNvCxnSpPr>
            <a:stCxn id="194" idx="2"/>
            <a:endCxn id="133" idx="0"/>
          </p:cNvCxnSpPr>
          <p:nvPr/>
        </p:nvCxnSpPr>
        <p:spPr>
          <a:xfrm flipH="1">
            <a:off x="970185" y="3492991"/>
            <a:ext cx="204" cy="24593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Conector angular 44"/>
          <p:cNvCxnSpPr/>
          <p:nvPr/>
        </p:nvCxnSpPr>
        <p:spPr>
          <a:xfrm>
            <a:off x="5900118" y="2317691"/>
            <a:ext cx="2805" cy="25533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Conector angular 30"/>
          <p:cNvCxnSpPr>
            <a:stCxn id="183" idx="2"/>
            <a:endCxn id="293" idx="0"/>
          </p:cNvCxnSpPr>
          <p:nvPr/>
        </p:nvCxnSpPr>
        <p:spPr>
          <a:xfrm rot="5400000">
            <a:off x="2585675" y="4701418"/>
            <a:ext cx="160930" cy="59187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Rectángulo 143"/>
          <p:cNvSpPr/>
          <p:nvPr/>
        </p:nvSpPr>
        <p:spPr>
          <a:xfrm>
            <a:off x="3788789" y="5517730"/>
            <a:ext cx="773051" cy="425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xterno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Interno</a:t>
            </a:r>
          </a:p>
        </p:txBody>
      </p:sp>
      <p:cxnSp>
        <p:nvCxnSpPr>
          <p:cNvPr id="312" name="Conector angular 44"/>
          <p:cNvCxnSpPr>
            <a:endCxn id="300" idx="0"/>
          </p:cNvCxnSpPr>
          <p:nvPr/>
        </p:nvCxnSpPr>
        <p:spPr>
          <a:xfrm>
            <a:off x="2967491" y="4996019"/>
            <a:ext cx="339277" cy="822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0" name="CuadroTexto 18"/>
          <p:cNvSpPr txBox="1"/>
          <p:nvPr/>
        </p:nvSpPr>
        <p:spPr>
          <a:xfrm>
            <a:off x="3510290" y="3277247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compuesta por</a:t>
            </a:r>
            <a:endParaRPr lang="es-ES" sz="900" dirty="0"/>
          </a:p>
        </p:txBody>
      </p:sp>
      <p:cxnSp>
        <p:nvCxnSpPr>
          <p:cNvPr id="324" name="Conector angular 30"/>
          <p:cNvCxnSpPr>
            <a:stCxn id="325" idx="2"/>
            <a:endCxn id="285" idx="0"/>
          </p:cNvCxnSpPr>
          <p:nvPr/>
        </p:nvCxnSpPr>
        <p:spPr>
          <a:xfrm>
            <a:off x="4173206" y="5282613"/>
            <a:ext cx="2109" cy="23511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CuadroTexto 18"/>
          <p:cNvSpPr txBox="1"/>
          <p:nvPr/>
        </p:nvSpPr>
        <p:spPr>
          <a:xfrm>
            <a:off x="3795193" y="5051781"/>
            <a:ext cx="756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divide en</a:t>
            </a:r>
            <a:endParaRPr lang="es-ES" sz="900" dirty="0"/>
          </a:p>
        </p:txBody>
      </p:sp>
      <p:cxnSp>
        <p:nvCxnSpPr>
          <p:cNvPr id="335" name="Conector angular 30"/>
          <p:cNvCxnSpPr>
            <a:stCxn id="735" idx="2"/>
            <a:endCxn id="325" idx="0"/>
          </p:cNvCxnSpPr>
          <p:nvPr/>
        </p:nvCxnSpPr>
        <p:spPr>
          <a:xfrm rot="16200000" flipH="1">
            <a:off x="3866810" y="4745384"/>
            <a:ext cx="140691" cy="47210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0" name="CuadroTexto 18"/>
          <p:cNvSpPr txBox="1"/>
          <p:nvPr/>
        </p:nvSpPr>
        <p:spPr>
          <a:xfrm>
            <a:off x="6232719" y="3304568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determina</a:t>
            </a:r>
            <a:endParaRPr lang="es-ES" sz="900" dirty="0"/>
          </a:p>
        </p:txBody>
      </p:sp>
      <p:cxnSp>
        <p:nvCxnSpPr>
          <p:cNvPr id="362" name="Conector angular 44"/>
          <p:cNvCxnSpPr>
            <a:stCxn id="205" idx="2"/>
            <a:endCxn id="360" idx="0"/>
          </p:cNvCxnSpPr>
          <p:nvPr/>
        </p:nvCxnSpPr>
        <p:spPr>
          <a:xfrm>
            <a:off x="6751825" y="2972611"/>
            <a:ext cx="2123" cy="33195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3" name="CuadroTexto 18"/>
          <p:cNvSpPr txBox="1"/>
          <p:nvPr/>
        </p:nvSpPr>
        <p:spPr>
          <a:xfrm>
            <a:off x="6160204" y="666486"/>
            <a:ext cx="1164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presenta</a:t>
            </a:r>
            <a:endParaRPr lang="es-ES" sz="900" dirty="0"/>
          </a:p>
        </p:txBody>
      </p:sp>
      <p:cxnSp>
        <p:nvCxnSpPr>
          <p:cNvPr id="395" name="Conector angular 30"/>
          <p:cNvCxnSpPr>
            <a:endCxn id="393" idx="0"/>
          </p:cNvCxnSpPr>
          <p:nvPr/>
        </p:nvCxnSpPr>
        <p:spPr>
          <a:xfrm>
            <a:off x="4744732" y="628674"/>
            <a:ext cx="1997529" cy="378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2" name="Conector angular 30"/>
          <p:cNvCxnSpPr>
            <a:stCxn id="129" idx="0"/>
          </p:cNvCxnSpPr>
          <p:nvPr/>
        </p:nvCxnSpPr>
        <p:spPr>
          <a:xfrm rot="5400000" flipH="1" flipV="1">
            <a:off x="6083481" y="404148"/>
            <a:ext cx="85294" cy="123226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uadroTexto 18"/>
          <p:cNvSpPr txBox="1"/>
          <p:nvPr/>
        </p:nvSpPr>
        <p:spPr>
          <a:xfrm>
            <a:off x="7131433" y="4293561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sp>
        <p:nvSpPr>
          <p:cNvPr id="100" name="CuadroTexto 18"/>
          <p:cNvSpPr txBox="1"/>
          <p:nvPr/>
        </p:nvSpPr>
        <p:spPr>
          <a:xfrm>
            <a:off x="8048143" y="4319309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y originan</a:t>
            </a:r>
            <a:endParaRPr lang="es-ES" sz="900" dirty="0"/>
          </a:p>
        </p:txBody>
      </p:sp>
      <p:cxnSp>
        <p:nvCxnSpPr>
          <p:cNvPr id="7" name="Conector angular 6"/>
          <p:cNvCxnSpPr>
            <a:stCxn id="174" idx="2"/>
            <a:endCxn id="99" idx="0"/>
          </p:cNvCxnSpPr>
          <p:nvPr/>
        </p:nvCxnSpPr>
        <p:spPr>
          <a:xfrm rot="5400000">
            <a:off x="7613693" y="4162109"/>
            <a:ext cx="170422" cy="924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99" idx="2"/>
            <a:endCxn id="240" idx="0"/>
          </p:cNvCxnSpPr>
          <p:nvPr/>
        </p:nvCxnSpPr>
        <p:spPr>
          <a:xfrm rot="5400000">
            <a:off x="7474915" y="4475870"/>
            <a:ext cx="129224" cy="2262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673" idx="2"/>
            <a:endCxn id="100" idx="0"/>
          </p:cNvCxnSpPr>
          <p:nvPr/>
        </p:nvCxnSpPr>
        <p:spPr>
          <a:xfrm rot="5400000">
            <a:off x="8505431" y="4182104"/>
            <a:ext cx="201147" cy="732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100" idx="2"/>
            <a:endCxn id="461" idx="0"/>
          </p:cNvCxnSpPr>
          <p:nvPr/>
        </p:nvCxnSpPr>
        <p:spPr>
          <a:xfrm rot="5400000">
            <a:off x="8505221" y="4593796"/>
            <a:ext cx="107807" cy="204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122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85</cp:revision>
  <dcterms:created xsi:type="dcterms:W3CDTF">2015-05-14T14:12:36Z</dcterms:created>
  <dcterms:modified xsi:type="dcterms:W3CDTF">2015-08-28T14:39:50Z</dcterms:modified>
</cp:coreProperties>
</file>