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4660"/>
  </p:normalViewPr>
  <p:slideViewPr>
    <p:cSldViewPr snapToGrid="0">
      <p:cViewPr>
        <p:scale>
          <a:sx n="90" d="100"/>
          <a:sy n="90" d="100"/>
        </p:scale>
        <p:origin x="1266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15788" y="203781"/>
            <a:ext cx="38769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Los genes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576799" y="1264362"/>
            <a:ext cx="1847039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m</a:t>
            </a:r>
            <a:r>
              <a:rPr lang="es-ES" sz="1300" b="1" dirty="0" smtClean="0"/>
              <a:t>oléculas </a:t>
            </a:r>
            <a:r>
              <a:rPr lang="es-ES" sz="1300" b="1" dirty="0" smtClean="0"/>
              <a:t>con información genética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301031" y="1266926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c</a:t>
            </a:r>
            <a:r>
              <a:rPr lang="es-ES" sz="1300" b="1" dirty="0" err="1" smtClean="0"/>
              <a:t>romosomas</a:t>
            </a:r>
            <a:r>
              <a:rPr lang="es-ES" sz="1300" b="1" dirty="0" smtClean="0"/>
              <a:t> </a:t>
            </a:r>
            <a:endParaRPr lang="es-ES" sz="1300" b="1" dirty="0"/>
          </a:p>
        </p:txBody>
      </p:sp>
      <p:cxnSp>
        <p:nvCxnSpPr>
          <p:cNvPr id="16" name="Conector angular 15"/>
          <p:cNvCxnSpPr>
            <a:stCxn id="69" idx="0"/>
            <a:endCxn id="69" idx="0"/>
          </p:cNvCxnSpPr>
          <p:nvPr/>
        </p:nvCxnSpPr>
        <p:spPr>
          <a:xfrm>
            <a:off x="2500234" y="950333"/>
            <a:ext cx="0" cy="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57264" y="210849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onstituyen</a:t>
            </a:r>
            <a:r>
              <a:rPr lang="en-US" sz="900" dirty="0" smtClean="0"/>
              <a:t> el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657907" y="1266087"/>
            <a:ext cx="238892" cy="144593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8" idx="2"/>
            <a:endCxn id="129" idx="0"/>
          </p:cNvCxnSpPr>
          <p:nvPr/>
        </p:nvCxnSpPr>
        <p:spPr>
          <a:xfrm>
            <a:off x="6998153" y="1872171"/>
            <a:ext cx="3110" cy="19765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372772" y="2412704"/>
            <a:ext cx="111658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enotipo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01687" y="2381951"/>
            <a:ext cx="1599265" cy="613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</a:t>
            </a:r>
            <a:r>
              <a:rPr lang="es-ES_tradnl" sz="1000" dirty="0" err="1" smtClean="0">
                <a:solidFill>
                  <a:schemeClr val="bg1"/>
                </a:solidFill>
              </a:rPr>
              <a:t>berraciones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530261" y="3601782"/>
            <a:ext cx="803926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enotipo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2" name="Conector angular 141"/>
          <p:cNvCxnSpPr>
            <a:stCxn id="60" idx="2"/>
            <a:endCxn id="128" idx="0"/>
          </p:cNvCxnSpPr>
          <p:nvPr/>
        </p:nvCxnSpPr>
        <p:spPr>
          <a:xfrm>
            <a:off x="7001320" y="2995837"/>
            <a:ext cx="2413" cy="15893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040999" y="5008395"/>
            <a:ext cx="1096732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  <a:r>
              <a:rPr lang="es-ES" sz="900" dirty="0" err="1" smtClean="0">
                <a:solidFill>
                  <a:schemeClr val="tx1"/>
                </a:solidFill>
              </a:rPr>
              <a:t>egún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las leyes de herencia de Mendel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1803112" y="95033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son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>
            <a:off x="2500234" y="1181165"/>
            <a:ext cx="85" cy="831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288" idx="0"/>
          </p:cNvCxnSpPr>
          <p:nvPr/>
        </p:nvCxnSpPr>
        <p:spPr>
          <a:xfrm>
            <a:off x="4748530" y="881387"/>
            <a:ext cx="2245076" cy="7918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43"/>
          <p:cNvSpPr/>
          <p:nvPr/>
        </p:nvSpPr>
        <p:spPr>
          <a:xfrm>
            <a:off x="2657087" y="2428258"/>
            <a:ext cx="1108418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q</a:t>
            </a:r>
            <a:r>
              <a:rPr lang="es-ES_tradnl" sz="1000" dirty="0" err="1" smtClean="0">
                <a:solidFill>
                  <a:schemeClr val="bg1"/>
                </a:solidFill>
              </a:rPr>
              <a:t>ué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r>
              <a:rPr lang="es-ES_tradnl" sz="1000" dirty="0" smtClean="0">
                <a:solidFill>
                  <a:schemeClr val="bg1"/>
                </a:solidFill>
              </a:rPr>
              <a:t>proteínas se sintetizan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81" idx="2"/>
            <a:endCxn id="94" idx="0"/>
          </p:cNvCxnSpPr>
          <p:nvPr/>
        </p:nvCxnSpPr>
        <p:spPr>
          <a:xfrm>
            <a:off x="3210941" y="2326183"/>
            <a:ext cx="355" cy="10207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ector angular 75"/>
          <p:cNvCxnSpPr>
            <a:stCxn id="44" idx="2"/>
            <a:endCxn id="104" idx="0"/>
          </p:cNvCxnSpPr>
          <p:nvPr/>
        </p:nvCxnSpPr>
        <p:spPr>
          <a:xfrm>
            <a:off x="931066" y="3017949"/>
            <a:ext cx="1217" cy="1639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40"/>
          <p:cNvSpPr txBox="1"/>
          <p:nvPr/>
        </p:nvSpPr>
        <p:spPr>
          <a:xfrm>
            <a:off x="6306611" y="315477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s-ES_tradnl" sz="900" dirty="0" smtClean="0"/>
              <a:t>e tipo</a:t>
            </a:r>
            <a:endParaRPr lang="es-ES" sz="900" dirty="0"/>
          </a:p>
        </p:txBody>
      </p:sp>
      <p:sp>
        <p:nvSpPr>
          <p:cNvPr id="138" name="Rectángulo 142"/>
          <p:cNvSpPr/>
          <p:nvPr/>
        </p:nvSpPr>
        <p:spPr>
          <a:xfrm>
            <a:off x="5191790" y="3606039"/>
            <a:ext cx="8877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umérico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28" idx="2"/>
            <a:endCxn id="138" idx="0"/>
          </p:cNvCxnSpPr>
          <p:nvPr/>
        </p:nvCxnSpPr>
        <p:spPr>
          <a:xfrm rot="5400000">
            <a:off x="6209488" y="2811794"/>
            <a:ext cx="220436" cy="136805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CuadroTexto 140"/>
          <p:cNvSpPr txBox="1"/>
          <p:nvPr/>
        </p:nvSpPr>
        <p:spPr>
          <a:xfrm>
            <a:off x="1366424" y="448407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y </a:t>
            </a:r>
            <a:r>
              <a:rPr lang="en-US" sz="900" dirty="0" smtClean="0"/>
              <a:t>s</a:t>
            </a:r>
            <a:r>
              <a:rPr lang="es-ES_tradnl" sz="900" dirty="0" smtClean="0"/>
              <a:t>e transmiten</a:t>
            </a:r>
            <a:endParaRPr lang="es-ES" sz="900" dirty="0"/>
          </a:p>
        </p:txBody>
      </p:sp>
      <p:sp>
        <p:nvSpPr>
          <p:cNvPr id="175" name="CuadroTexto 140"/>
          <p:cNvSpPr txBox="1"/>
          <p:nvPr/>
        </p:nvSpPr>
        <p:spPr>
          <a:xfrm>
            <a:off x="4941530" y="440042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llamadas</a:t>
            </a:r>
            <a:endParaRPr lang="es-ES" sz="900" dirty="0"/>
          </a:p>
        </p:txBody>
      </p:sp>
      <p:cxnSp>
        <p:nvCxnSpPr>
          <p:cNvPr id="176" name="Straight Connector 157"/>
          <p:cNvCxnSpPr>
            <a:stCxn id="144" idx="0"/>
            <a:endCxn id="174" idx="2"/>
          </p:cNvCxnSpPr>
          <p:nvPr/>
        </p:nvCxnSpPr>
        <p:spPr>
          <a:xfrm rot="16200000" flipV="1">
            <a:off x="2179712" y="4598741"/>
            <a:ext cx="293489" cy="52581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ector angular 141"/>
          <p:cNvCxnSpPr>
            <a:stCxn id="138" idx="2"/>
            <a:endCxn id="175" idx="0"/>
          </p:cNvCxnSpPr>
          <p:nvPr/>
        </p:nvCxnSpPr>
        <p:spPr>
          <a:xfrm>
            <a:off x="5635679" y="4211284"/>
            <a:ext cx="2973" cy="1891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ángulo 143"/>
          <p:cNvSpPr/>
          <p:nvPr/>
        </p:nvSpPr>
        <p:spPr>
          <a:xfrm>
            <a:off x="712732" y="5003911"/>
            <a:ext cx="1008676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por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s-ES_tradnl" sz="900" dirty="0" smtClean="0">
                <a:solidFill>
                  <a:schemeClr val="tx1"/>
                </a:solidFill>
              </a:rPr>
              <a:t>generaciones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0" name="Conector angular 141"/>
          <p:cNvCxnSpPr>
            <a:stCxn id="128" idx="2"/>
            <a:endCxn id="159" idx="0"/>
          </p:cNvCxnSpPr>
          <p:nvPr/>
        </p:nvCxnSpPr>
        <p:spPr>
          <a:xfrm rot="16200000" flipH="1">
            <a:off x="7607715" y="2781621"/>
            <a:ext cx="229724" cy="1437688"/>
          </a:xfrm>
          <a:prstGeom prst="bentConnector3">
            <a:avLst>
              <a:gd name="adj1" fmla="val 4636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163"/>
          <p:cNvCxnSpPr>
            <a:stCxn id="175" idx="2"/>
            <a:endCxn id="259" idx="0"/>
          </p:cNvCxnSpPr>
          <p:nvPr/>
        </p:nvCxnSpPr>
        <p:spPr>
          <a:xfrm>
            <a:off x="5638652" y="4631252"/>
            <a:ext cx="356" cy="3974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Rectángulo 143"/>
          <p:cNvSpPr/>
          <p:nvPr/>
        </p:nvSpPr>
        <p:spPr>
          <a:xfrm>
            <a:off x="5033979" y="5028689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e</a:t>
            </a:r>
            <a:r>
              <a:rPr lang="es-ES" sz="900" dirty="0" err="1" smtClean="0">
                <a:solidFill>
                  <a:schemeClr val="tx1"/>
                </a:solidFill>
              </a:rPr>
              <a:t>uploidías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err="1" smtClean="0">
                <a:solidFill>
                  <a:schemeClr val="tx1"/>
                </a:solidFill>
              </a:rPr>
              <a:t>a</a:t>
            </a:r>
            <a:r>
              <a:rPr lang="es-ES" sz="900" dirty="0" err="1" smtClean="0">
                <a:solidFill>
                  <a:schemeClr val="tx1"/>
                </a:solidFill>
              </a:rPr>
              <a:t>neuploidías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1" name="CuadroTexto 18"/>
          <p:cNvSpPr txBox="1"/>
          <p:nvPr/>
        </p:nvSpPr>
        <p:spPr>
          <a:xfrm>
            <a:off x="2591035" y="2095351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indican</a:t>
            </a:r>
            <a:endParaRPr lang="es-ES" sz="900" dirty="0"/>
          </a:p>
        </p:txBody>
      </p:sp>
      <p:cxnSp>
        <p:nvCxnSpPr>
          <p:cNvPr id="87" name="Straight Connector 52"/>
          <p:cNvCxnSpPr>
            <a:endCxn id="81" idx="0"/>
          </p:cNvCxnSpPr>
          <p:nvPr/>
        </p:nvCxnSpPr>
        <p:spPr>
          <a:xfrm>
            <a:off x="2492741" y="1990229"/>
            <a:ext cx="718200" cy="105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ángulo 43"/>
          <p:cNvSpPr/>
          <p:nvPr/>
        </p:nvSpPr>
        <p:spPr>
          <a:xfrm>
            <a:off x="1535264" y="2419778"/>
            <a:ext cx="1055111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lelos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02" name="Rectángulo 71"/>
          <p:cNvSpPr/>
          <p:nvPr/>
        </p:nvSpPr>
        <p:spPr>
          <a:xfrm>
            <a:off x="1500114" y="3601932"/>
            <a:ext cx="1129349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ominantes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ecesivos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</a:rPr>
              <a:t>odominantes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4" name="CuadroTexto 18"/>
          <p:cNvSpPr txBox="1"/>
          <p:nvPr/>
        </p:nvSpPr>
        <p:spPr>
          <a:xfrm>
            <a:off x="312377" y="3181885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</a:t>
            </a:r>
            <a:r>
              <a:rPr lang="es-ES_tradnl" sz="900" dirty="0" smtClean="0"/>
              <a:t>l cual influye en el</a:t>
            </a:r>
            <a:endParaRPr lang="es-ES" sz="900" dirty="0"/>
          </a:p>
        </p:txBody>
      </p:sp>
      <p:cxnSp>
        <p:nvCxnSpPr>
          <p:cNvPr id="108" name="Straight Connector 52"/>
          <p:cNvCxnSpPr>
            <a:stCxn id="72" idx="0"/>
            <a:endCxn id="104" idx="2"/>
          </p:cNvCxnSpPr>
          <p:nvPr/>
        </p:nvCxnSpPr>
        <p:spPr>
          <a:xfrm flipV="1">
            <a:off x="932224" y="3412717"/>
            <a:ext cx="59" cy="18906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angular 75"/>
          <p:cNvCxnSpPr>
            <a:stCxn id="304" idx="2"/>
            <a:endCxn id="102" idx="0"/>
          </p:cNvCxnSpPr>
          <p:nvPr/>
        </p:nvCxnSpPr>
        <p:spPr>
          <a:xfrm flipH="1">
            <a:off x="2064789" y="3415239"/>
            <a:ext cx="1614" cy="18669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8"/>
          <p:cNvSpPr txBox="1"/>
          <p:nvPr/>
        </p:nvSpPr>
        <p:spPr>
          <a:xfrm>
            <a:off x="6381357" y="2069822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y </a:t>
            </a:r>
            <a:r>
              <a:rPr lang="es-ES_tradnl" sz="900" dirty="0" smtClean="0"/>
              <a:t>pueden </a:t>
            </a:r>
            <a:r>
              <a:rPr lang="es-ES_tradnl" sz="900" dirty="0" smtClean="0"/>
              <a:t>presentar</a:t>
            </a:r>
            <a:endParaRPr lang="es-ES" sz="900" dirty="0"/>
          </a:p>
        </p:txBody>
      </p:sp>
      <p:cxnSp>
        <p:nvCxnSpPr>
          <p:cNvPr id="132" name="Straight Connector 52"/>
          <p:cNvCxnSpPr>
            <a:stCxn id="129" idx="2"/>
            <a:endCxn id="60" idx="0"/>
          </p:cNvCxnSpPr>
          <p:nvPr/>
        </p:nvCxnSpPr>
        <p:spPr>
          <a:xfrm>
            <a:off x="7001263" y="2300654"/>
            <a:ext cx="57" cy="812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ángulo 142"/>
          <p:cNvSpPr/>
          <p:nvPr/>
        </p:nvSpPr>
        <p:spPr>
          <a:xfrm>
            <a:off x="7891143" y="3615327"/>
            <a:ext cx="1100555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structural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57"/>
          <p:cNvCxnSpPr>
            <a:stCxn id="174" idx="0"/>
            <a:endCxn id="102" idx="2"/>
          </p:cNvCxnSpPr>
          <p:nvPr/>
        </p:nvCxnSpPr>
        <p:spPr>
          <a:xfrm flipV="1">
            <a:off x="2063546" y="4207177"/>
            <a:ext cx="1243" cy="2768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ector angular 141"/>
          <p:cNvCxnSpPr>
            <a:endCxn id="201" idx="0"/>
          </p:cNvCxnSpPr>
          <p:nvPr/>
        </p:nvCxnSpPr>
        <p:spPr>
          <a:xfrm rot="10800000" flipV="1">
            <a:off x="1217071" y="4859809"/>
            <a:ext cx="843367" cy="1441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Conector angular 75"/>
          <p:cNvCxnSpPr>
            <a:stCxn id="4" idx="2"/>
            <a:endCxn id="69" idx="0"/>
          </p:cNvCxnSpPr>
          <p:nvPr/>
        </p:nvCxnSpPr>
        <p:spPr>
          <a:xfrm rot="5400000">
            <a:off x="3556591" y="-247331"/>
            <a:ext cx="141307" cy="225402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CuadroTexto 18"/>
          <p:cNvSpPr txBox="1"/>
          <p:nvPr/>
        </p:nvSpPr>
        <p:spPr>
          <a:xfrm>
            <a:off x="6296484" y="96057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localizan en los </a:t>
            </a:r>
            <a:endParaRPr lang="es-ES" sz="900" dirty="0"/>
          </a:p>
        </p:txBody>
      </p:sp>
      <p:cxnSp>
        <p:nvCxnSpPr>
          <p:cNvPr id="289" name="Conector angular 30"/>
          <p:cNvCxnSpPr>
            <a:stCxn id="8" idx="0"/>
            <a:endCxn id="288" idx="2"/>
          </p:cNvCxnSpPr>
          <p:nvPr/>
        </p:nvCxnSpPr>
        <p:spPr>
          <a:xfrm flipH="1" flipV="1">
            <a:off x="6993606" y="1191406"/>
            <a:ext cx="4547" cy="755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CuadroTexto 18"/>
          <p:cNvSpPr txBox="1"/>
          <p:nvPr/>
        </p:nvSpPr>
        <p:spPr>
          <a:xfrm>
            <a:off x="1443560" y="2124546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presentan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292" name="Conector angular 30"/>
          <p:cNvCxnSpPr>
            <a:stCxn id="96" idx="0"/>
            <a:endCxn id="291" idx="2"/>
          </p:cNvCxnSpPr>
          <p:nvPr/>
        </p:nvCxnSpPr>
        <p:spPr>
          <a:xfrm flipV="1">
            <a:off x="2062820" y="2355378"/>
            <a:ext cx="646" cy="6440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Conector angular 30"/>
          <p:cNvCxnSpPr>
            <a:endCxn id="291" idx="0"/>
          </p:cNvCxnSpPr>
          <p:nvPr/>
        </p:nvCxnSpPr>
        <p:spPr>
          <a:xfrm>
            <a:off x="2062352" y="1986436"/>
            <a:ext cx="1114" cy="13811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Conector angular 75"/>
          <p:cNvCxnSpPr>
            <a:stCxn id="96" idx="2"/>
            <a:endCxn id="304" idx="0"/>
          </p:cNvCxnSpPr>
          <p:nvPr/>
        </p:nvCxnSpPr>
        <p:spPr>
          <a:xfrm>
            <a:off x="2062820" y="3025023"/>
            <a:ext cx="3583" cy="15938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CuadroTexto 18"/>
          <p:cNvSpPr txBox="1"/>
          <p:nvPr/>
        </p:nvSpPr>
        <p:spPr>
          <a:xfrm>
            <a:off x="1446497" y="3184407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_tradnl" sz="900" dirty="0" err="1" smtClean="0"/>
              <a:t>ueden</a:t>
            </a:r>
            <a:r>
              <a:rPr lang="es-ES_tradnl" sz="900" dirty="0" smtClean="0"/>
              <a:t> ser</a:t>
            </a:r>
            <a:endParaRPr lang="es-ES" sz="900" dirty="0"/>
          </a:p>
        </p:txBody>
      </p:sp>
      <p:cxnSp>
        <p:nvCxnSpPr>
          <p:cNvPr id="318" name="Conector angular 141"/>
          <p:cNvCxnSpPr>
            <a:stCxn id="201" idx="2"/>
            <a:endCxn id="319" idx="0"/>
          </p:cNvCxnSpPr>
          <p:nvPr/>
        </p:nvCxnSpPr>
        <p:spPr>
          <a:xfrm>
            <a:off x="1217070" y="5609156"/>
            <a:ext cx="956" cy="11591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CuadroTexto 140"/>
          <p:cNvSpPr txBox="1"/>
          <p:nvPr/>
        </p:nvSpPr>
        <p:spPr>
          <a:xfrm>
            <a:off x="520904" y="572506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</a:t>
            </a:r>
            <a:r>
              <a:rPr lang="es-ES_tradnl" sz="900" dirty="0" smtClean="0"/>
              <a:t> través de</a:t>
            </a:r>
            <a:endParaRPr lang="es-ES" sz="900" dirty="0"/>
          </a:p>
        </p:txBody>
      </p:sp>
      <p:sp>
        <p:nvSpPr>
          <p:cNvPr id="320" name="Rectángulo 143"/>
          <p:cNvSpPr/>
          <p:nvPr/>
        </p:nvSpPr>
        <p:spPr>
          <a:xfrm>
            <a:off x="820646" y="6129962"/>
            <a:ext cx="799196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itosis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eiosis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1" name="Conector angular 141"/>
          <p:cNvCxnSpPr>
            <a:stCxn id="319" idx="2"/>
            <a:endCxn id="320" idx="0"/>
          </p:cNvCxnSpPr>
          <p:nvPr/>
        </p:nvCxnSpPr>
        <p:spPr>
          <a:xfrm>
            <a:off x="1218026" y="5955899"/>
            <a:ext cx="2218" cy="17406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Conector angular 141"/>
          <p:cNvCxnSpPr>
            <a:endCxn id="323" idx="0"/>
          </p:cNvCxnSpPr>
          <p:nvPr/>
        </p:nvCxnSpPr>
        <p:spPr>
          <a:xfrm>
            <a:off x="2649390" y="5612234"/>
            <a:ext cx="3357" cy="11899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CuadroTexto 140"/>
          <p:cNvSpPr txBox="1"/>
          <p:nvPr/>
        </p:nvSpPr>
        <p:spPr>
          <a:xfrm>
            <a:off x="1955625" y="573122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  <a:r>
              <a:rPr lang="es-ES_tradnl" sz="900" dirty="0" smtClean="0"/>
              <a:t>as cuales son</a:t>
            </a:r>
            <a:endParaRPr lang="es-ES" sz="900" dirty="0"/>
          </a:p>
        </p:txBody>
      </p:sp>
      <p:sp>
        <p:nvSpPr>
          <p:cNvPr id="324" name="Rectángulo 143"/>
          <p:cNvSpPr/>
          <p:nvPr/>
        </p:nvSpPr>
        <p:spPr>
          <a:xfrm>
            <a:off x="1807743" y="6136120"/>
            <a:ext cx="169759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ey </a:t>
            </a:r>
            <a:r>
              <a:rPr lang="es-ES" sz="900" dirty="0" smtClean="0">
                <a:solidFill>
                  <a:schemeClr val="tx1"/>
                </a:solidFill>
              </a:rPr>
              <a:t>de la uniformidad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ey </a:t>
            </a:r>
            <a:r>
              <a:rPr lang="es-ES" sz="900" dirty="0" smtClean="0">
                <a:solidFill>
                  <a:schemeClr val="tx1"/>
                </a:solidFill>
              </a:rPr>
              <a:t>de segregación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ey </a:t>
            </a:r>
            <a:r>
              <a:rPr lang="es-ES" sz="900" dirty="0" smtClean="0">
                <a:solidFill>
                  <a:schemeClr val="tx1"/>
                </a:solidFill>
              </a:rPr>
              <a:t>de la independencia de caracteres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5" name="Conector angular 141"/>
          <p:cNvCxnSpPr>
            <a:stCxn id="323" idx="2"/>
            <a:endCxn id="324" idx="0"/>
          </p:cNvCxnSpPr>
          <p:nvPr/>
        </p:nvCxnSpPr>
        <p:spPr>
          <a:xfrm>
            <a:off x="2652747" y="5962057"/>
            <a:ext cx="3793" cy="17406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CuadroTexto 140"/>
          <p:cNvSpPr txBox="1"/>
          <p:nvPr/>
        </p:nvSpPr>
        <p:spPr>
          <a:xfrm>
            <a:off x="7749757" y="441912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denominadas</a:t>
            </a:r>
            <a:endParaRPr lang="es-ES" sz="900" dirty="0"/>
          </a:p>
        </p:txBody>
      </p:sp>
      <p:cxnSp>
        <p:nvCxnSpPr>
          <p:cNvPr id="352" name="Conector angular 141"/>
          <p:cNvCxnSpPr>
            <a:stCxn id="159" idx="2"/>
            <a:endCxn id="351" idx="0"/>
          </p:cNvCxnSpPr>
          <p:nvPr/>
        </p:nvCxnSpPr>
        <p:spPr>
          <a:xfrm>
            <a:off x="8441421" y="4220572"/>
            <a:ext cx="5458" cy="19855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163"/>
          <p:cNvCxnSpPr>
            <a:stCxn id="351" idx="2"/>
            <a:endCxn id="354" idx="0"/>
          </p:cNvCxnSpPr>
          <p:nvPr/>
        </p:nvCxnSpPr>
        <p:spPr>
          <a:xfrm>
            <a:off x="8446879" y="4649959"/>
            <a:ext cx="356" cy="3974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4" name="Rectángulo 143"/>
          <p:cNvSpPr/>
          <p:nvPr/>
        </p:nvSpPr>
        <p:spPr>
          <a:xfrm>
            <a:off x="7842206" y="5047396"/>
            <a:ext cx="1210057" cy="79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d</a:t>
            </a:r>
            <a:r>
              <a:rPr lang="es-ES" sz="900" dirty="0" err="1" smtClean="0">
                <a:solidFill>
                  <a:schemeClr val="tx1"/>
                </a:solidFill>
              </a:rPr>
              <a:t>eleciones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uplicaciones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i</a:t>
            </a:r>
            <a:r>
              <a:rPr lang="es-ES" sz="900" dirty="0" smtClean="0">
                <a:solidFill>
                  <a:schemeClr val="tx1"/>
                </a:solidFill>
              </a:rPr>
              <a:t>nversiones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ranslocaciones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i</a:t>
            </a:r>
            <a:r>
              <a:rPr lang="es-ES" sz="900" dirty="0" smtClean="0">
                <a:solidFill>
                  <a:schemeClr val="tx1"/>
                </a:solidFill>
              </a:rPr>
              <a:t>nserciones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94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47</cp:revision>
  <dcterms:created xsi:type="dcterms:W3CDTF">2015-05-14T14:12:36Z</dcterms:created>
  <dcterms:modified xsi:type="dcterms:W3CDTF">2015-08-28T03:08:07Z</dcterms:modified>
</cp:coreProperties>
</file>