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química orgánica y el carbono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971956" y="105527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l</a:t>
            </a:r>
            <a:r>
              <a:rPr lang="es-ES" sz="1300" b="1" dirty="0" smtClean="0"/>
              <a:t>a química orgánica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693921" y="105794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l</a:t>
            </a:r>
            <a:r>
              <a:rPr lang="es-ES" sz="1300" b="1" dirty="0" smtClean="0"/>
              <a:t>os </a:t>
            </a:r>
            <a:r>
              <a:rPr lang="es-ES" sz="1300" b="1" dirty="0" smtClean="0"/>
              <a:t>compuestos orgánicos</a:t>
            </a:r>
            <a:endParaRPr lang="es-ES" sz="13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595322" y="3733808"/>
            <a:ext cx="57338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itrilos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918790" y="-770672"/>
            <a:ext cx="398346" cy="325353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8" idx="0"/>
          </p:cNvCxnSpPr>
          <p:nvPr/>
        </p:nvCxnSpPr>
        <p:spPr>
          <a:xfrm>
            <a:off x="4728647" y="852290"/>
            <a:ext cx="2613386" cy="2056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2738507" y="107005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e</a:t>
            </a:r>
            <a:r>
              <a:rPr lang="es-ES" sz="1300" b="1" dirty="0" smtClean="0"/>
              <a:t>l carbono</a:t>
            </a:r>
            <a:endParaRPr lang="es-ES" sz="1300" b="1" dirty="0"/>
          </a:p>
        </p:txBody>
      </p: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>
            <a:off x="1491194" y="1504609"/>
            <a:ext cx="6566" cy="6026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800638" y="210723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1070562" y="2581702"/>
            <a:ext cx="85891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ompuestos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>
            <a:off x="1497760" y="2338066"/>
            <a:ext cx="2260" cy="2436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71"/>
          <p:cNvSpPr/>
          <p:nvPr/>
        </p:nvSpPr>
        <p:spPr>
          <a:xfrm>
            <a:off x="1055469" y="3729645"/>
            <a:ext cx="88459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arbono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799696" y="322687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Que </a:t>
            </a:r>
            <a:r>
              <a:rPr lang="en-US" sz="900" dirty="0" err="1" smtClean="0"/>
              <a:t>contienen</a:t>
            </a:r>
            <a:endParaRPr lang="es-ES" sz="900" dirty="0"/>
          </a:p>
        </p:txBody>
      </p:sp>
      <p:sp>
        <p:nvSpPr>
          <p:cNvPr id="145" name="CuadroTexto 18"/>
          <p:cNvSpPr txBox="1"/>
          <p:nvPr/>
        </p:nvSpPr>
        <p:spPr>
          <a:xfrm>
            <a:off x="1983604" y="2106241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</a:t>
            </a:r>
            <a:r>
              <a:rPr lang="en-US" sz="900" dirty="0" err="1" smtClean="0"/>
              <a:t>encuentra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sp>
        <p:nvSpPr>
          <p:cNvPr id="146" name="Rectángulo 43"/>
          <p:cNvSpPr/>
          <p:nvPr/>
        </p:nvSpPr>
        <p:spPr>
          <a:xfrm>
            <a:off x="2055773" y="2587466"/>
            <a:ext cx="82288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</a:t>
            </a:r>
            <a:r>
              <a:rPr lang="es-ES_tradnl" sz="1000" dirty="0" err="1" smtClean="0">
                <a:solidFill>
                  <a:schemeClr val="bg1"/>
                </a:solidFill>
              </a:rPr>
              <a:t>ormas</a:t>
            </a:r>
            <a:r>
              <a:rPr lang="es-ES_tradnl" sz="1000" dirty="0" smtClean="0">
                <a:solidFill>
                  <a:schemeClr val="bg1"/>
                </a:solidFill>
              </a:rPr>
              <a:t> alotrópicas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2007372" y="3716793"/>
            <a:ext cx="933728" cy="776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</a:t>
            </a:r>
            <a:r>
              <a:rPr lang="es-ES" sz="900" dirty="0" err="1" smtClean="0">
                <a:solidFill>
                  <a:schemeClr val="tx1"/>
                </a:solidFill>
              </a:rPr>
              <a:t>iamante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rafito 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f</a:t>
            </a:r>
            <a:r>
              <a:rPr lang="es-ES" sz="900" dirty="0" err="1" smtClean="0">
                <a:solidFill>
                  <a:schemeClr val="tx1"/>
                </a:solidFill>
              </a:rPr>
              <a:t>ullereno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anotubos </a:t>
            </a:r>
            <a:r>
              <a:rPr lang="es-ES" sz="900" dirty="0">
                <a:solidFill>
                  <a:schemeClr val="tx1"/>
                </a:solidFill>
              </a:rPr>
              <a:t>de </a:t>
            </a:r>
            <a:r>
              <a:rPr lang="es-ES" sz="900" dirty="0" smtClean="0">
                <a:solidFill>
                  <a:schemeClr val="tx1"/>
                </a:solidFill>
              </a:rPr>
              <a:t>carbono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1" name="Conector angular 30"/>
          <p:cNvCxnSpPr>
            <a:stCxn id="90" idx="2"/>
            <a:endCxn id="145" idx="0"/>
          </p:cNvCxnSpPr>
          <p:nvPr/>
        </p:nvCxnSpPr>
        <p:spPr>
          <a:xfrm rot="5400000">
            <a:off x="2569518" y="1418014"/>
            <a:ext cx="586852" cy="78960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angular 30"/>
          <p:cNvCxnSpPr/>
          <p:nvPr/>
        </p:nvCxnSpPr>
        <p:spPr>
          <a:xfrm>
            <a:off x="3251200" y="1812033"/>
            <a:ext cx="591724" cy="2697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296688" y="2087624"/>
            <a:ext cx="1092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3362897" y="2578812"/>
            <a:ext cx="94510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ibridación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3139693" y="323330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f</a:t>
            </a:r>
            <a:r>
              <a:rPr lang="en-US" sz="900" dirty="0" err="1" smtClean="0"/>
              <a:t>ormando</a:t>
            </a:r>
            <a:endParaRPr lang="es-ES" sz="900" dirty="0"/>
          </a:p>
        </p:txBody>
      </p:sp>
      <p:cxnSp>
        <p:nvCxnSpPr>
          <p:cNvPr id="162" name="Conector angular 44"/>
          <p:cNvCxnSpPr>
            <a:stCxn id="145" idx="2"/>
            <a:endCxn id="146" idx="0"/>
          </p:cNvCxnSpPr>
          <p:nvPr/>
        </p:nvCxnSpPr>
        <p:spPr>
          <a:xfrm flipH="1">
            <a:off x="2467216" y="2337073"/>
            <a:ext cx="927" cy="25039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44"/>
          <p:cNvCxnSpPr>
            <a:stCxn id="153" idx="2"/>
            <a:endCxn id="154" idx="0"/>
          </p:cNvCxnSpPr>
          <p:nvPr/>
        </p:nvCxnSpPr>
        <p:spPr>
          <a:xfrm flipH="1">
            <a:off x="3835451" y="2318456"/>
            <a:ext cx="7473" cy="2603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angular 30"/>
          <p:cNvCxnSpPr>
            <a:stCxn id="8" idx="2"/>
            <a:endCxn id="578" idx="0"/>
          </p:cNvCxnSpPr>
          <p:nvPr/>
        </p:nvCxnSpPr>
        <p:spPr>
          <a:xfrm rot="5400000">
            <a:off x="5893435" y="693435"/>
            <a:ext cx="625512" cy="227168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endCxn id="195" idx="0"/>
          </p:cNvCxnSpPr>
          <p:nvPr/>
        </p:nvCxnSpPr>
        <p:spPr>
          <a:xfrm>
            <a:off x="7344833" y="1685893"/>
            <a:ext cx="1306368" cy="239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954079" y="1925444"/>
            <a:ext cx="139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son </a:t>
            </a:r>
            <a:r>
              <a:rPr lang="en-US" sz="900" dirty="0" err="1" smtClean="0"/>
              <a:t>combinaciones</a:t>
            </a:r>
            <a:r>
              <a:rPr lang="en-US" sz="900" dirty="0" smtClean="0"/>
              <a:t> </a:t>
            </a:r>
          </a:p>
          <a:p>
            <a:pPr algn="ctr"/>
            <a:r>
              <a:rPr lang="en-US" sz="900" dirty="0" smtClean="0"/>
              <a:t>entre</a:t>
            </a:r>
            <a:endParaRPr lang="es-ES" sz="900" dirty="0"/>
          </a:p>
        </p:txBody>
      </p:sp>
      <p:sp>
        <p:nvSpPr>
          <p:cNvPr id="202" name="Rectángulo 43"/>
          <p:cNvSpPr/>
          <p:nvPr/>
        </p:nvSpPr>
        <p:spPr>
          <a:xfrm>
            <a:off x="6919703" y="2555583"/>
            <a:ext cx="558800" cy="4096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4605578" y="2549785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i</a:t>
            </a:r>
            <a:r>
              <a:rPr lang="es-ES_tradnl" sz="1000" dirty="0" smtClean="0">
                <a:solidFill>
                  <a:schemeClr val="bg1"/>
                </a:solidFill>
              </a:rPr>
              <a:t>sómeros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 rot="5400000">
            <a:off x="7445483" y="1341226"/>
            <a:ext cx="252169" cy="215926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stCxn id="578" idx="2"/>
            <a:endCxn id="205" idx="0"/>
          </p:cNvCxnSpPr>
          <p:nvPr/>
        </p:nvCxnSpPr>
        <p:spPr>
          <a:xfrm flipH="1">
            <a:off x="5069235" y="2372865"/>
            <a:ext cx="1114" cy="1769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Conector angular 44"/>
          <p:cNvCxnSpPr>
            <a:stCxn id="130" idx="2"/>
            <a:endCxn id="129" idx="0"/>
          </p:cNvCxnSpPr>
          <p:nvPr/>
        </p:nvCxnSpPr>
        <p:spPr>
          <a:xfrm>
            <a:off x="1496818" y="3457705"/>
            <a:ext cx="949" cy="2719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Conector angular 44"/>
          <p:cNvCxnSpPr>
            <a:stCxn id="126" idx="2"/>
            <a:endCxn id="130" idx="0"/>
          </p:cNvCxnSpPr>
          <p:nvPr/>
        </p:nvCxnSpPr>
        <p:spPr>
          <a:xfrm flipH="1">
            <a:off x="1496818" y="2978999"/>
            <a:ext cx="3202" cy="24787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>
            <a:stCxn id="154" idx="2"/>
            <a:endCxn id="156" idx="0"/>
          </p:cNvCxnSpPr>
          <p:nvPr/>
        </p:nvCxnSpPr>
        <p:spPr>
          <a:xfrm>
            <a:off x="3835451" y="2976109"/>
            <a:ext cx="1364" cy="25720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Conector angular 44"/>
          <p:cNvCxnSpPr>
            <a:endCxn id="202" idx="0"/>
          </p:cNvCxnSpPr>
          <p:nvPr/>
        </p:nvCxnSpPr>
        <p:spPr>
          <a:xfrm>
            <a:off x="7196677" y="2409626"/>
            <a:ext cx="2426" cy="14595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0" name="Rectángulo 142"/>
          <p:cNvSpPr/>
          <p:nvPr/>
        </p:nvSpPr>
        <p:spPr>
          <a:xfrm>
            <a:off x="7220930" y="3730058"/>
            <a:ext cx="534080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minas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44"/>
          <p:cNvCxnSpPr>
            <a:endCxn id="90" idx="0"/>
          </p:cNvCxnSpPr>
          <p:nvPr/>
        </p:nvCxnSpPr>
        <p:spPr>
          <a:xfrm flipH="1">
            <a:off x="3257745" y="866743"/>
            <a:ext cx="624" cy="2033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6" name="CuadroTexto 18"/>
          <p:cNvSpPr txBox="1"/>
          <p:nvPr/>
        </p:nvSpPr>
        <p:spPr>
          <a:xfrm>
            <a:off x="2011003" y="3109449"/>
            <a:ext cx="91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408" name="Conector angular 44"/>
          <p:cNvCxnSpPr>
            <a:stCxn id="146" idx="2"/>
            <a:endCxn id="406" idx="0"/>
          </p:cNvCxnSpPr>
          <p:nvPr/>
        </p:nvCxnSpPr>
        <p:spPr>
          <a:xfrm>
            <a:off x="2467216" y="2984763"/>
            <a:ext cx="2470" cy="1246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Conector angular 44"/>
          <p:cNvCxnSpPr>
            <a:stCxn id="406" idx="2"/>
            <a:endCxn id="147" idx="0"/>
          </p:cNvCxnSpPr>
          <p:nvPr/>
        </p:nvCxnSpPr>
        <p:spPr>
          <a:xfrm>
            <a:off x="2469686" y="3340281"/>
            <a:ext cx="4550" cy="3765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3397914" y="3745900"/>
            <a:ext cx="88459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rbitales híbridos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5" name="Conector angular 44"/>
          <p:cNvCxnSpPr>
            <a:stCxn id="156" idx="2"/>
            <a:endCxn id="452" idx="0"/>
          </p:cNvCxnSpPr>
          <p:nvPr/>
        </p:nvCxnSpPr>
        <p:spPr>
          <a:xfrm>
            <a:off x="3836815" y="3464141"/>
            <a:ext cx="3397" cy="2817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9" name="Rectángulo 143"/>
          <p:cNvSpPr/>
          <p:nvPr/>
        </p:nvSpPr>
        <p:spPr>
          <a:xfrm>
            <a:off x="2581156" y="4916539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sp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143"/>
          <p:cNvSpPr/>
          <p:nvPr/>
        </p:nvSpPr>
        <p:spPr>
          <a:xfrm>
            <a:off x="3454258" y="4919078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sp</a:t>
            </a:r>
            <a:r>
              <a:rPr lang="es-ES" sz="900" baseline="30000" dirty="0" smtClean="0">
                <a:solidFill>
                  <a:schemeClr val="tx1"/>
                </a:solidFill>
              </a:rPr>
              <a:t>2</a:t>
            </a:r>
            <a:endParaRPr lang="es-ES" sz="900" baseline="30000" dirty="0">
              <a:solidFill>
                <a:schemeClr val="tx1"/>
              </a:solidFill>
            </a:endParaRPr>
          </a:p>
        </p:txBody>
      </p:sp>
      <p:sp>
        <p:nvSpPr>
          <p:cNvPr id="461" name="Rectángulo 143"/>
          <p:cNvSpPr/>
          <p:nvPr/>
        </p:nvSpPr>
        <p:spPr>
          <a:xfrm>
            <a:off x="4333381" y="4922059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sp</a:t>
            </a:r>
            <a:r>
              <a:rPr lang="es-ES" sz="900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2" name="Conector angular 44"/>
          <p:cNvCxnSpPr>
            <a:stCxn id="452" idx="2"/>
            <a:endCxn id="459" idx="0"/>
          </p:cNvCxnSpPr>
          <p:nvPr/>
        </p:nvCxnSpPr>
        <p:spPr>
          <a:xfrm rot="5400000">
            <a:off x="3004771" y="4081097"/>
            <a:ext cx="797285" cy="873599"/>
          </a:xfrm>
          <a:prstGeom prst="bentConnector3">
            <a:avLst>
              <a:gd name="adj1" fmla="val 8066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Conector angular 44"/>
          <p:cNvCxnSpPr/>
          <p:nvPr/>
        </p:nvCxnSpPr>
        <p:spPr>
          <a:xfrm>
            <a:off x="3838694" y="4763914"/>
            <a:ext cx="1021" cy="1551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1" name="Conector angular 30"/>
          <p:cNvCxnSpPr/>
          <p:nvPr/>
        </p:nvCxnSpPr>
        <p:spPr>
          <a:xfrm>
            <a:off x="3838464" y="4760494"/>
            <a:ext cx="880374" cy="1578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8" name="CuadroTexto 18"/>
          <p:cNvSpPr txBox="1"/>
          <p:nvPr/>
        </p:nvSpPr>
        <p:spPr>
          <a:xfrm>
            <a:off x="4549120" y="2142033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presentan</a:t>
            </a:r>
            <a:endParaRPr lang="es-ES" sz="900" dirty="0"/>
          </a:p>
        </p:txBody>
      </p:sp>
      <p:sp>
        <p:nvSpPr>
          <p:cNvPr id="594" name="Rectángulo 43"/>
          <p:cNvSpPr/>
          <p:nvPr/>
        </p:nvSpPr>
        <p:spPr>
          <a:xfrm>
            <a:off x="7574652" y="2560000"/>
            <a:ext cx="792480" cy="386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O,  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6185636" y="2546945"/>
            <a:ext cx="612591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8453120" y="2546451"/>
            <a:ext cx="58009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01" name="Conector angular 44"/>
          <p:cNvCxnSpPr>
            <a:stCxn id="202" idx="2"/>
            <a:endCxn id="320" idx="0"/>
          </p:cNvCxnSpPr>
          <p:nvPr/>
        </p:nvCxnSpPr>
        <p:spPr>
          <a:xfrm rot="16200000" flipH="1">
            <a:off x="6961107" y="3203195"/>
            <a:ext cx="764858" cy="288867"/>
          </a:xfrm>
          <a:prstGeom prst="bentConnector3">
            <a:avLst>
              <a:gd name="adj1" fmla="val 7824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6" name="Rectángulo 142"/>
          <p:cNvSpPr/>
          <p:nvPr/>
        </p:nvSpPr>
        <p:spPr>
          <a:xfrm>
            <a:off x="7837929" y="3743572"/>
            <a:ext cx="534080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midas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7" name="Rectángulo 142"/>
          <p:cNvSpPr/>
          <p:nvPr/>
        </p:nvSpPr>
        <p:spPr>
          <a:xfrm>
            <a:off x="5704204" y="4445781"/>
            <a:ext cx="159283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a</a:t>
            </a:r>
            <a:r>
              <a:rPr lang="es-ES_tradnl" sz="900" dirty="0" smtClean="0"/>
              <a:t>ldehídos</a:t>
            </a:r>
            <a:r>
              <a:rPr lang="es-ES_tradnl" sz="900" dirty="0"/>
              <a:t>, cetonas, éteres, ésteres y alcoholes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8128710" y="4445067"/>
            <a:ext cx="89531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smtClean="0">
                <a:solidFill>
                  <a:schemeClr val="tx1"/>
                </a:solidFill>
              </a:rPr>
              <a:t>idrocarburos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83" name="Conector angular 44"/>
          <p:cNvCxnSpPr>
            <a:endCxn id="143" idx="0"/>
          </p:cNvCxnSpPr>
          <p:nvPr/>
        </p:nvCxnSpPr>
        <p:spPr>
          <a:xfrm rot="10800000" flipV="1">
            <a:off x="6882015" y="3559682"/>
            <a:ext cx="314823" cy="1741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7" name="Conector angular 44"/>
          <p:cNvCxnSpPr>
            <a:stCxn id="594" idx="2"/>
            <a:endCxn id="656" idx="0"/>
          </p:cNvCxnSpPr>
          <p:nvPr/>
        </p:nvCxnSpPr>
        <p:spPr>
          <a:xfrm rot="16200000" flipH="1">
            <a:off x="7639184" y="3277787"/>
            <a:ext cx="797492" cy="13407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1" name="Conector angular 44"/>
          <p:cNvCxnSpPr>
            <a:stCxn id="600" idx="2"/>
            <a:endCxn id="673" idx="0"/>
          </p:cNvCxnSpPr>
          <p:nvPr/>
        </p:nvCxnSpPr>
        <p:spPr>
          <a:xfrm rot="5400000">
            <a:off x="7914041" y="3615941"/>
            <a:ext cx="1491453" cy="1667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4" name="CuadroTexto 18"/>
          <p:cNvSpPr txBox="1"/>
          <p:nvPr/>
        </p:nvSpPr>
        <p:spPr>
          <a:xfrm>
            <a:off x="4550879" y="3216456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clasifican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725" name="Conector angular 44"/>
          <p:cNvCxnSpPr>
            <a:stCxn id="205" idx="2"/>
            <a:endCxn id="724" idx="0"/>
          </p:cNvCxnSpPr>
          <p:nvPr/>
        </p:nvCxnSpPr>
        <p:spPr>
          <a:xfrm>
            <a:off x="5069235" y="2947082"/>
            <a:ext cx="2873" cy="26937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0" name="Conector angular 44"/>
          <p:cNvCxnSpPr>
            <a:stCxn id="724" idx="2"/>
            <a:endCxn id="735" idx="0"/>
          </p:cNvCxnSpPr>
          <p:nvPr/>
        </p:nvCxnSpPr>
        <p:spPr>
          <a:xfrm rot="5400000">
            <a:off x="4786551" y="3448301"/>
            <a:ext cx="286570" cy="2845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5" name="Rectángulo 142"/>
          <p:cNvSpPr/>
          <p:nvPr/>
        </p:nvSpPr>
        <p:spPr>
          <a:xfrm>
            <a:off x="4386432" y="3733858"/>
            <a:ext cx="802262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structurales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6" name="Rectángulo 142"/>
          <p:cNvSpPr/>
          <p:nvPr/>
        </p:nvSpPr>
        <p:spPr>
          <a:xfrm>
            <a:off x="5301414" y="3734234"/>
            <a:ext cx="993895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err="1"/>
              <a:t>e</a:t>
            </a:r>
            <a:r>
              <a:rPr lang="es-ES_tradnl" sz="900" dirty="0" err="1" smtClean="0"/>
              <a:t>stereoisómeros</a:t>
            </a:r>
            <a:r>
              <a:rPr lang="es-ES_tradnl" sz="900" dirty="0" smtClean="0"/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38" name="Conector angular 44"/>
          <p:cNvCxnSpPr>
            <a:endCxn id="736" idx="0"/>
          </p:cNvCxnSpPr>
          <p:nvPr/>
        </p:nvCxnSpPr>
        <p:spPr>
          <a:xfrm>
            <a:off x="5080120" y="3585600"/>
            <a:ext cx="718242" cy="14863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3" name="Conector angular 44"/>
          <p:cNvCxnSpPr>
            <a:stCxn id="599" idx="2"/>
            <a:endCxn id="657" idx="0"/>
          </p:cNvCxnSpPr>
          <p:nvPr/>
        </p:nvCxnSpPr>
        <p:spPr>
          <a:xfrm>
            <a:off x="6491932" y="2958340"/>
            <a:ext cx="8689" cy="14874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angular 44"/>
          <p:cNvCxnSpPr>
            <a:endCxn id="594" idx="0"/>
          </p:cNvCxnSpPr>
          <p:nvPr/>
        </p:nvCxnSpPr>
        <p:spPr>
          <a:xfrm flipH="1">
            <a:off x="7970892" y="2410560"/>
            <a:ext cx="3513" cy="1494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rot="16200000" flipH="1">
            <a:off x="8571346" y="2374630"/>
            <a:ext cx="251675" cy="9196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84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69</cp:revision>
  <dcterms:created xsi:type="dcterms:W3CDTF">2015-05-14T14:12:36Z</dcterms:created>
  <dcterms:modified xsi:type="dcterms:W3CDTF">2015-08-28T20:24:45Z</dcterms:modified>
</cp:coreProperties>
</file>