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77" d="100"/>
          <a:sy n="77" d="100"/>
        </p:scale>
        <p:origin x="1056" y="-90"/>
      </p:cViewPr>
      <p:guideLst>
        <p:guide orient="horz" pos="2160"/>
        <p:guide pos="2880"/>
        <p:guide pos="29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13/07/2016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239 CuadroTexto"/>
          <p:cNvSpPr txBox="1"/>
          <p:nvPr/>
        </p:nvSpPr>
        <p:spPr>
          <a:xfrm>
            <a:off x="7278386" y="1752725"/>
            <a:ext cx="1265548" cy="8617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Bobinas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motor eléctrico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generadores de electricidad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transformadores</a:t>
            </a:r>
          </a:p>
        </p:txBody>
      </p:sp>
      <p:cxnSp>
        <p:nvCxnSpPr>
          <p:cNvPr id="302" name="301 Conector angular"/>
          <p:cNvCxnSpPr>
            <a:stCxn id="183" idx="2"/>
            <a:endCxn id="201" idx="0"/>
          </p:cNvCxnSpPr>
          <p:nvPr/>
        </p:nvCxnSpPr>
        <p:spPr>
          <a:xfrm rot="16200000" flipH="1">
            <a:off x="5464400" y="2194438"/>
            <a:ext cx="597440" cy="684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303 Conector angular"/>
          <p:cNvCxnSpPr>
            <a:stCxn id="201" idx="2"/>
            <a:endCxn id="223" idx="0"/>
          </p:cNvCxnSpPr>
          <p:nvPr/>
        </p:nvCxnSpPr>
        <p:spPr>
          <a:xfrm rot="16200000" flipH="1">
            <a:off x="5875739" y="3465399"/>
            <a:ext cx="461935" cy="2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313 Conector angular"/>
          <p:cNvCxnSpPr>
            <a:stCxn id="245" idx="2"/>
            <a:endCxn id="250" idx="0"/>
          </p:cNvCxnSpPr>
          <p:nvPr/>
        </p:nvCxnSpPr>
        <p:spPr>
          <a:xfrm rot="16200000" flipH="1">
            <a:off x="8158252" y="5540383"/>
            <a:ext cx="665917" cy="105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346 Conector recto"/>
          <p:cNvCxnSpPr>
            <a:stCxn id="240" idx="2"/>
            <a:endCxn id="245" idx="0"/>
          </p:cNvCxnSpPr>
          <p:nvPr/>
        </p:nvCxnSpPr>
        <p:spPr>
          <a:xfrm flipH="1">
            <a:off x="8438487" y="3983244"/>
            <a:ext cx="42146" cy="492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angular"/>
          <p:cNvCxnSpPr>
            <a:stCxn id="97" idx="2"/>
            <a:endCxn id="188" idx="0"/>
          </p:cNvCxnSpPr>
          <p:nvPr/>
        </p:nvCxnSpPr>
        <p:spPr>
          <a:xfrm rot="5400000">
            <a:off x="4464239" y="4940890"/>
            <a:ext cx="513538" cy="1761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283 Conector angular"/>
          <p:cNvCxnSpPr>
            <a:stCxn id="223" idx="2"/>
            <a:endCxn id="230" idx="0"/>
          </p:cNvCxnSpPr>
          <p:nvPr/>
        </p:nvCxnSpPr>
        <p:spPr>
          <a:xfrm rot="16200000" flipH="1">
            <a:off x="5832597" y="4896227"/>
            <a:ext cx="624515" cy="738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295 Conector angular"/>
          <p:cNvCxnSpPr>
            <a:stCxn id="188" idx="2"/>
            <a:endCxn id="225" idx="0"/>
          </p:cNvCxnSpPr>
          <p:nvPr/>
        </p:nvCxnSpPr>
        <p:spPr>
          <a:xfrm rot="16200000" flipH="1">
            <a:off x="4428532" y="5997965"/>
            <a:ext cx="423312" cy="14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297 Conector angular"/>
          <p:cNvCxnSpPr>
            <a:stCxn id="230" idx="2"/>
            <a:endCxn id="232" idx="0"/>
          </p:cNvCxnSpPr>
          <p:nvPr/>
        </p:nvCxnSpPr>
        <p:spPr>
          <a:xfrm rot="16200000" flipH="1">
            <a:off x="5951612" y="5983433"/>
            <a:ext cx="474828" cy="14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299 Conector angular"/>
          <p:cNvCxnSpPr>
            <a:endCxn id="91" idx="0"/>
          </p:cNvCxnSpPr>
          <p:nvPr/>
        </p:nvCxnSpPr>
        <p:spPr>
          <a:xfrm rot="5400000">
            <a:off x="4720839" y="2271245"/>
            <a:ext cx="744557" cy="5525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307 Conector angular"/>
          <p:cNvCxnSpPr>
            <a:stCxn id="238" idx="2"/>
            <a:endCxn id="242" idx="0"/>
          </p:cNvCxnSpPr>
          <p:nvPr/>
        </p:nvCxnSpPr>
        <p:spPr>
          <a:xfrm rot="5400000">
            <a:off x="7025579" y="3983172"/>
            <a:ext cx="595941" cy="156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332 Conector angular"/>
          <p:cNvCxnSpPr>
            <a:stCxn id="235" idx="2"/>
            <a:endCxn id="226" idx="0"/>
          </p:cNvCxnSpPr>
          <p:nvPr/>
        </p:nvCxnSpPr>
        <p:spPr>
          <a:xfrm rot="16200000" flipH="1">
            <a:off x="7627728" y="1469292"/>
            <a:ext cx="547547" cy="193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125" idx="2"/>
            <a:endCxn id="136" idx="0"/>
          </p:cNvCxnSpPr>
          <p:nvPr/>
        </p:nvCxnSpPr>
        <p:spPr>
          <a:xfrm rot="5400000">
            <a:off x="1548328" y="5183515"/>
            <a:ext cx="345933" cy="51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2792418" y="75494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Magnetismo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82487" y="1012818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Naturaleza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4626987" y="1074230"/>
            <a:ext cx="16075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Campo magnético B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15033" y="1953235"/>
            <a:ext cx="1024716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movimiento de los átomos de las sustancias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4342276" y="2919803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carga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4249964" y="3710346"/>
            <a:ext cx="1118196" cy="10618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velocidad (Vector)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valor de carga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magnitud y dirección del campo magnético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721922" y="3504439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sustancias magnéticas</a:t>
            </a:r>
          </a:p>
        </p:txBody>
      </p:sp>
      <p:cxnSp>
        <p:nvCxnSpPr>
          <p:cNvPr id="10" name="9 Conector angular"/>
          <p:cNvCxnSpPr>
            <a:stCxn id="21" idx="2"/>
            <a:endCxn id="22" idx="0"/>
          </p:cNvCxnSpPr>
          <p:nvPr/>
        </p:nvCxnSpPr>
        <p:spPr>
          <a:xfrm rot="16200000" flipH="1">
            <a:off x="887654" y="1613497"/>
            <a:ext cx="648029" cy="314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91" idx="2"/>
            <a:endCxn id="97" idx="0"/>
          </p:cNvCxnSpPr>
          <p:nvPr/>
        </p:nvCxnSpPr>
        <p:spPr>
          <a:xfrm rot="5400000">
            <a:off x="4540789" y="3434297"/>
            <a:ext cx="544322" cy="77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22" idx="2"/>
            <a:endCxn id="127" idx="0"/>
          </p:cNvCxnSpPr>
          <p:nvPr/>
        </p:nvCxnSpPr>
        <p:spPr>
          <a:xfrm rot="5400000">
            <a:off x="713335" y="2990383"/>
            <a:ext cx="997206" cy="309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CuadroTexto"/>
          <p:cNvSpPr txBox="1"/>
          <p:nvPr/>
        </p:nvSpPr>
        <p:spPr>
          <a:xfrm>
            <a:off x="4273114" y="3370982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depende de su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606882" y="2932565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conocidas como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4977203" y="2415036"/>
            <a:ext cx="8482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tiene efectos sobre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654745" y="4042927"/>
            <a:ext cx="1083472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que poseen</a:t>
            </a:r>
          </a:p>
        </p:txBody>
      </p:sp>
      <p:sp>
        <p:nvSpPr>
          <p:cNvPr id="109" name="108 CuadroTexto"/>
          <p:cNvSpPr txBox="1"/>
          <p:nvPr/>
        </p:nvSpPr>
        <p:spPr>
          <a:xfrm>
            <a:off x="705075" y="4427483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Polos</a:t>
            </a:r>
          </a:p>
        </p:txBody>
      </p:sp>
      <p:cxnSp>
        <p:nvCxnSpPr>
          <p:cNvPr id="5" name="4 Conector recto"/>
          <p:cNvCxnSpPr>
            <a:stCxn id="127" idx="2"/>
            <a:endCxn id="108" idx="0"/>
          </p:cNvCxnSpPr>
          <p:nvPr/>
        </p:nvCxnSpPr>
        <p:spPr>
          <a:xfrm flipH="1">
            <a:off x="1196481" y="3873771"/>
            <a:ext cx="3" cy="169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>
            <a:endCxn id="109" idx="0"/>
          </p:cNvCxnSpPr>
          <p:nvPr/>
        </p:nvCxnSpPr>
        <p:spPr>
          <a:xfrm>
            <a:off x="1163685" y="4245562"/>
            <a:ext cx="15952" cy="181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119 CuadroTexto"/>
          <p:cNvSpPr txBox="1"/>
          <p:nvPr/>
        </p:nvSpPr>
        <p:spPr>
          <a:xfrm>
            <a:off x="330939" y="4776931"/>
            <a:ext cx="7482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Norte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1349738" y="4782297"/>
            <a:ext cx="7482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Sur</a:t>
            </a:r>
          </a:p>
        </p:txBody>
      </p:sp>
      <p:sp>
        <p:nvSpPr>
          <p:cNvPr id="134" name="133 CuadroTexto"/>
          <p:cNvSpPr txBox="1"/>
          <p:nvPr/>
        </p:nvSpPr>
        <p:spPr>
          <a:xfrm>
            <a:off x="1493038" y="5066854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si</a:t>
            </a:r>
          </a:p>
        </p:txBody>
      </p:sp>
      <p:sp>
        <p:nvSpPr>
          <p:cNvPr id="135" name="134 CuadroTexto"/>
          <p:cNvSpPr txBox="1"/>
          <p:nvPr/>
        </p:nvSpPr>
        <p:spPr>
          <a:xfrm>
            <a:off x="222819" y="5356777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Los polos son del mismo tipo se repelen</a:t>
            </a:r>
          </a:p>
        </p:txBody>
      </p:sp>
      <p:sp>
        <p:nvSpPr>
          <p:cNvPr id="136" name="135 CuadroTexto"/>
          <p:cNvSpPr txBox="1"/>
          <p:nvPr/>
        </p:nvSpPr>
        <p:spPr>
          <a:xfrm>
            <a:off x="1244151" y="5359062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Los polos son de distinto tipo se atraen</a:t>
            </a:r>
          </a:p>
        </p:txBody>
      </p:sp>
      <p:cxnSp>
        <p:nvCxnSpPr>
          <p:cNvPr id="31" name="30 Conector angular"/>
          <p:cNvCxnSpPr>
            <a:stCxn id="109" idx="2"/>
            <a:endCxn id="120" idx="0"/>
          </p:cNvCxnSpPr>
          <p:nvPr/>
        </p:nvCxnSpPr>
        <p:spPr>
          <a:xfrm rot="5400000">
            <a:off x="883048" y="4480342"/>
            <a:ext cx="118616" cy="4745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109" idx="2"/>
          </p:cNvCxnSpPr>
          <p:nvPr/>
        </p:nvCxnSpPr>
        <p:spPr>
          <a:xfrm rot="16200000" flipH="1">
            <a:off x="1393208" y="4444744"/>
            <a:ext cx="123982" cy="5511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20" idx="2"/>
            <a:endCxn id="135" idx="0"/>
          </p:cNvCxnSpPr>
          <p:nvPr/>
        </p:nvCxnSpPr>
        <p:spPr>
          <a:xfrm flipH="1">
            <a:off x="697381" y="5007763"/>
            <a:ext cx="7694" cy="349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>
            <a:off x="451245" y="5088692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si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4279974" y="4866261"/>
            <a:ext cx="6940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produce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4158392" y="5285713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fuerza sobre la carga deflactándola</a:t>
            </a:r>
          </a:p>
        </p:txBody>
      </p:sp>
      <p:sp>
        <p:nvSpPr>
          <p:cNvPr id="201" name="200 CuadroTexto"/>
          <p:cNvSpPr txBox="1"/>
          <p:nvPr/>
        </p:nvSpPr>
        <p:spPr>
          <a:xfrm>
            <a:off x="5474523" y="2835533"/>
            <a:ext cx="1261943" cy="400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alambre portador corriente</a:t>
            </a:r>
          </a:p>
        </p:txBody>
      </p:sp>
      <p:sp>
        <p:nvSpPr>
          <p:cNvPr id="203" name="202 CuadroTexto"/>
          <p:cNvSpPr txBox="1"/>
          <p:nvPr/>
        </p:nvSpPr>
        <p:spPr>
          <a:xfrm>
            <a:off x="5561744" y="3370982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depende de su</a:t>
            </a:r>
          </a:p>
        </p:txBody>
      </p:sp>
      <p:sp>
        <p:nvSpPr>
          <p:cNvPr id="206" name="205 CuadroTexto"/>
          <p:cNvSpPr txBox="1"/>
          <p:nvPr/>
        </p:nvSpPr>
        <p:spPr>
          <a:xfrm>
            <a:off x="2343033" y="1012818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En la Tierra</a:t>
            </a:r>
          </a:p>
        </p:txBody>
      </p:sp>
      <p:sp>
        <p:nvSpPr>
          <p:cNvPr id="207" name="206 CuadroTexto"/>
          <p:cNvSpPr txBox="1"/>
          <p:nvPr/>
        </p:nvSpPr>
        <p:spPr>
          <a:xfrm>
            <a:off x="2499698" y="1865816"/>
            <a:ext cx="949123" cy="400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polos magnéticos</a:t>
            </a:r>
          </a:p>
        </p:txBody>
      </p:sp>
      <p:sp>
        <p:nvSpPr>
          <p:cNvPr id="209" name="208 CuadroTexto"/>
          <p:cNvSpPr txBox="1"/>
          <p:nvPr/>
        </p:nvSpPr>
        <p:spPr>
          <a:xfrm>
            <a:off x="845054" y="1426158"/>
            <a:ext cx="677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resultado de</a:t>
            </a:r>
          </a:p>
        </p:txBody>
      </p:sp>
      <p:sp>
        <p:nvSpPr>
          <p:cNvPr id="223" name="222 CuadroTexto"/>
          <p:cNvSpPr txBox="1"/>
          <p:nvPr/>
        </p:nvSpPr>
        <p:spPr>
          <a:xfrm>
            <a:off x="5513284" y="3697578"/>
            <a:ext cx="118926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longitud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dirección de la corriente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magnitud y dirección del campo magnético</a:t>
            </a:r>
          </a:p>
        </p:txBody>
      </p:sp>
      <p:sp>
        <p:nvSpPr>
          <p:cNvPr id="224" name="223 CuadroTexto"/>
          <p:cNvSpPr txBox="1"/>
          <p:nvPr/>
        </p:nvSpPr>
        <p:spPr>
          <a:xfrm>
            <a:off x="4011374" y="5893006"/>
            <a:ext cx="10843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a menos que la</a:t>
            </a:r>
          </a:p>
        </p:txBody>
      </p:sp>
      <p:sp>
        <p:nvSpPr>
          <p:cNvPr id="225" name="224 CuadroTexto"/>
          <p:cNvSpPr txBox="1"/>
          <p:nvPr/>
        </p:nvSpPr>
        <p:spPr>
          <a:xfrm>
            <a:off x="4094112" y="6216856"/>
            <a:ext cx="1106622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y el campo magnético sean paralelos</a:t>
            </a:r>
          </a:p>
        </p:txBody>
      </p:sp>
      <p:sp>
        <p:nvSpPr>
          <p:cNvPr id="229" name="228 CuadroTexto"/>
          <p:cNvSpPr txBox="1"/>
          <p:nvPr/>
        </p:nvSpPr>
        <p:spPr>
          <a:xfrm>
            <a:off x="5827072" y="4866261"/>
            <a:ext cx="6940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produce</a:t>
            </a:r>
          </a:p>
        </p:txBody>
      </p:sp>
      <p:sp>
        <p:nvSpPr>
          <p:cNvPr id="230" name="229 CuadroTexto"/>
          <p:cNvSpPr txBox="1"/>
          <p:nvPr/>
        </p:nvSpPr>
        <p:spPr>
          <a:xfrm>
            <a:off x="5707230" y="5245423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fuerza sobre el alambre curvándolo</a:t>
            </a:r>
          </a:p>
        </p:txBody>
      </p:sp>
      <p:sp>
        <p:nvSpPr>
          <p:cNvPr id="231" name="230 CuadroTexto"/>
          <p:cNvSpPr txBox="1"/>
          <p:nvPr/>
        </p:nvSpPr>
        <p:spPr>
          <a:xfrm>
            <a:off x="5692702" y="5904232"/>
            <a:ext cx="10019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a menos que la</a:t>
            </a:r>
          </a:p>
        </p:txBody>
      </p:sp>
      <p:sp>
        <p:nvSpPr>
          <p:cNvPr id="232" name="231 CuadroTexto"/>
          <p:cNvSpPr txBox="1"/>
          <p:nvPr/>
        </p:nvSpPr>
        <p:spPr>
          <a:xfrm>
            <a:off x="5642950" y="6228082"/>
            <a:ext cx="1106622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corriente  y el campo magnético sean paralelos</a:t>
            </a:r>
          </a:p>
        </p:txBody>
      </p:sp>
      <p:sp>
        <p:nvSpPr>
          <p:cNvPr id="235" name="234 CuadroTexto"/>
          <p:cNvSpPr txBox="1"/>
          <p:nvPr/>
        </p:nvSpPr>
        <p:spPr>
          <a:xfrm>
            <a:off x="7278385" y="912790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Leyes</a:t>
            </a:r>
          </a:p>
        </p:txBody>
      </p:sp>
      <p:sp>
        <p:nvSpPr>
          <p:cNvPr id="238" name="237 CuadroTexto"/>
          <p:cNvSpPr txBox="1"/>
          <p:nvPr/>
        </p:nvSpPr>
        <p:spPr>
          <a:xfrm>
            <a:off x="6856827" y="3446821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Ley </a:t>
            </a:r>
            <a:r>
              <a:rPr lang="es-ES" sz="1000" dirty="0" err="1">
                <a:solidFill>
                  <a:schemeClr val="bg1"/>
                </a:solidFill>
              </a:rPr>
              <a:t>Ampère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40" name="239 CuadroTexto"/>
          <p:cNvSpPr txBox="1"/>
          <p:nvPr/>
        </p:nvSpPr>
        <p:spPr>
          <a:xfrm>
            <a:off x="7960228" y="3429246"/>
            <a:ext cx="1040809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Ley de inducción de Faraday</a:t>
            </a:r>
          </a:p>
        </p:txBody>
      </p:sp>
      <p:sp>
        <p:nvSpPr>
          <p:cNvPr id="242" name="241 CuadroTexto"/>
          <p:cNvSpPr txBox="1"/>
          <p:nvPr/>
        </p:nvSpPr>
        <p:spPr>
          <a:xfrm>
            <a:off x="6887226" y="4288983"/>
            <a:ext cx="856966" cy="78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Calcular el campo magnético en conductores de corriente</a:t>
            </a:r>
          </a:p>
        </p:txBody>
      </p:sp>
      <p:sp>
        <p:nvSpPr>
          <p:cNvPr id="245" name="244 CuadroTexto"/>
          <p:cNvSpPr txBox="1"/>
          <p:nvPr/>
        </p:nvSpPr>
        <p:spPr>
          <a:xfrm>
            <a:off x="7977806" y="4475318"/>
            <a:ext cx="921361" cy="78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FEM inducida y el lujo de campo magnético</a:t>
            </a:r>
          </a:p>
          <a:p>
            <a:pPr algn="ctr"/>
            <a:endParaRPr lang="es-ES" sz="900" dirty="0"/>
          </a:p>
        </p:txBody>
      </p:sp>
      <p:sp>
        <p:nvSpPr>
          <p:cNvPr id="250" name="249 CuadroTexto"/>
          <p:cNvSpPr txBox="1"/>
          <p:nvPr/>
        </p:nvSpPr>
        <p:spPr>
          <a:xfrm>
            <a:off x="8115450" y="5926065"/>
            <a:ext cx="856966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Ley de Lenz</a:t>
            </a:r>
          </a:p>
        </p:txBody>
      </p:sp>
      <p:sp>
        <p:nvSpPr>
          <p:cNvPr id="251" name="250 CuadroTexto"/>
          <p:cNvSpPr txBox="1"/>
          <p:nvPr/>
        </p:nvSpPr>
        <p:spPr>
          <a:xfrm>
            <a:off x="8115450" y="5504032"/>
            <a:ext cx="8387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usando</a:t>
            </a:r>
          </a:p>
        </p:txBody>
      </p:sp>
      <p:sp>
        <p:nvSpPr>
          <p:cNvPr id="252" name="251 CuadroTexto"/>
          <p:cNvSpPr txBox="1"/>
          <p:nvPr/>
        </p:nvSpPr>
        <p:spPr>
          <a:xfrm>
            <a:off x="6885276" y="3905599"/>
            <a:ext cx="8387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que permite</a:t>
            </a:r>
          </a:p>
        </p:txBody>
      </p:sp>
      <p:sp>
        <p:nvSpPr>
          <p:cNvPr id="253" name="252 CuadroTexto"/>
          <p:cNvSpPr txBox="1"/>
          <p:nvPr/>
        </p:nvSpPr>
        <p:spPr>
          <a:xfrm>
            <a:off x="8010076" y="4080633"/>
            <a:ext cx="8387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relaciona</a:t>
            </a:r>
          </a:p>
        </p:txBody>
      </p:sp>
      <p:cxnSp>
        <p:nvCxnSpPr>
          <p:cNvPr id="257" name="256 Conector angular"/>
          <p:cNvCxnSpPr>
            <a:stCxn id="206" idx="2"/>
            <a:endCxn id="207" idx="0"/>
          </p:cNvCxnSpPr>
          <p:nvPr/>
        </p:nvCxnSpPr>
        <p:spPr>
          <a:xfrm rot="16200000" flipH="1">
            <a:off x="2685070" y="1576626"/>
            <a:ext cx="560610" cy="177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350 Conector angular"/>
          <p:cNvCxnSpPr>
            <a:stCxn id="4" idx="2"/>
            <a:endCxn id="21" idx="0"/>
          </p:cNvCxnSpPr>
          <p:nvPr/>
        </p:nvCxnSpPr>
        <p:spPr>
          <a:xfrm rot="5400000">
            <a:off x="2631169" y="-906587"/>
            <a:ext cx="484182" cy="3354629"/>
          </a:xfrm>
          <a:prstGeom prst="bentConnector3">
            <a:avLst>
              <a:gd name="adj1" fmla="val 287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359 Conector angular"/>
          <p:cNvCxnSpPr>
            <a:stCxn id="4" idx="2"/>
            <a:endCxn id="206" idx="0"/>
          </p:cNvCxnSpPr>
          <p:nvPr/>
        </p:nvCxnSpPr>
        <p:spPr>
          <a:xfrm rot="5400000">
            <a:off x="3511442" y="-26314"/>
            <a:ext cx="484182" cy="1594083"/>
          </a:xfrm>
          <a:prstGeom prst="bentConnector3">
            <a:avLst>
              <a:gd name="adj1" fmla="val 287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362 Conector angular"/>
          <p:cNvCxnSpPr>
            <a:stCxn id="4" idx="2"/>
            <a:endCxn id="87" idx="0"/>
          </p:cNvCxnSpPr>
          <p:nvPr/>
        </p:nvCxnSpPr>
        <p:spPr>
          <a:xfrm rot="16200000" flipH="1">
            <a:off x="4717862" y="361347"/>
            <a:ext cx="545594" cy="8801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364 Conector angular"/>
          <p:cNvCxnSpPr>
            <a:stCxn id="4" idx="2"/>
            <a:endCxn id="235" idx="0"/>
          </p:cNvCxnSpPr>
          <p:nvPr/>
        </p:nvCxnSpPr>
        <p:spPr>
          <a:xfrm rot="16200000" flipH="1">
            <a:off x="6029131" y="-949922"/>
            <a:ext cx="384154" cy="3341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567720" y="1411485"/>
            <a:ext cx="8130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observa en los </a:t>
            </a:r>
          </a:p>
        </p:txBody>
      </p:sp>
      <p:cxnSp>
        <p:nvCxnSpPr>
          <p:cNvPr id="150" name="293 Conector angular"/>
          <p:cNvCxnSpPr>
            <a:stCxn id="151" idx="2"/>
            <a:endCxn id="153" idx="0"/>
          </p:cNvCxnSpPr>
          <p:nvPr/>
        </p:nvCxnSpPr>
        <p:spPr>
          <a:xfrm rot="5400000">
            <a:off x="2217444" y="3440799"/>
            <a:ext cx="465723" cy="245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217 CuadroTexto"/>
          <p:cNvSpPr txBox="1"/>
          <p:nvPr/>
        </p:nvSpPr>
        <p:spPr>
          <a:xfrm>
            <a:off x="1988034" y="2712398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magnitud del campo magnético</a:t>
            </a:r>
          </a:p>
        </p:txBody>
      </p:sp>
      <p:sp>
        <p:nvSpPr>
          <p:cNvPr id="152" name="220 CuadroTexto"/>
          <p:cNvSpPr txBox="1"/>
          <p:nvPr/>
        </p:nvSpPr>
        <p:spPr>
          <a:xfrm>
            <a:off x="1988034" y="3297984"/>
            <a:ext cx="95981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depende de</a:t>
            </a:r>
          </a:p>
        </p:txBody>
      </p:sp>
      <p:sp>
        <p:nvSpPr>
          <p:cNvPr id="153" name="221 CuadroTexto"/>
          <p:cNvSpPr txBox="1"/>
          <p:nvPr/>
        </p:nvSpPr>
        <p:spPr>
          <a:xfrm>
            <a:off x="1963451" y="3685952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de rotación y del núcleo de hierro</a:t>
            </a:r>
          </a:p>
        </p:txBody>
      </p:sp>
      <p:cxnSp>
        <p:nvCxnSpPr>
          <p:cNvPr id="38" name="Conector angular 37"/>
          <p:cNvCxnSpPr>
            <a:stCxn id="151" idx="0"/>
            <a:endCxn id="207" idx="2"/>
          </p:cNvCxnSpPr>
          <p:nvPr/>
        </p:nvCxnSpPr>
        <p:spPr>
          <a:xfrm rot="5400000" flipH="1" flipV="1">
            <a:off x="2495192" y="2233330"/>
            <a:ext cx="446472" cy="5116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236 CuadroTexto"/>
          <p:cNvSpPr txBox="1"/>
          <p:nvPr/>
        </p:nvSpPr>
        <p:spPr>
          <a:xfrm>
            <a:off x="2120043" y="2391817"/>
            <a:ext cx="7171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donde la</a:t>
            </a:r>
          </a:p>
        </p:txBody>
      </p:sp>
      <p:sp>
        <p:nvSpPr>
          <p:cNvPr id="165" name="217 CuadroTexto"/>
          <p:cNvSpPr txBox="1"/>
          <p:nvPr/>
        </p:nvSpPr>
        <p:spPr>
          <a:xfrm>
            <a:off x="3069847" y="2949487"/>
            <a:ext cx="8660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norte geográfico en el sur magnético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sur geográfico en el norte magnético</a:t>
            </a:r>
          </a:p>
        </p:txBody>
      </p:sp>
      <p:cxnSp>
        <p:nvCxnSpPr>
          <p:cNvPr id="49" name="Conector angular 48"/>
          <p:cNvCxnSpPr>
            <a:endCxn id="165" idx="0"/>
          </p:cNvCxnSpPr>
          <p:nvPr/>
        </p:nvCxnSpPr>
        <p:spPr>
          <a:xfrm rot="16200000" flipH="1">
            <a:off x="2896783" y="2343404"/>
            <a:ext cx="683561" cy="5286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213 CuadroTexto"/>
          <p:cNvSpPr txBox="1"/>
          <p:nvPr/>
        </p:nvSpPr>
        <p:spPr>
          <a:xfrm>
            <a:off x="3166909" y="2504211"/>
            <a:ext cx="635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ubica el</a:t>
            </a:r>
          </a:p>
        </p:txBody>
      </p:sp>
      <p:sp>
        <p:nvSpPr>
          <p:cNvPr id="183" name="90 CuadroTexto"/>
          <p:cNvSpPr txBox="1"/>
          <p:nvPr/>
        </p:nvSpPr>
        <p:spPr>
          <a:xfrm>
            <a:off x="4930209" y="1837983"/>
            <a:ext cx="981071" cy="400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chemeClr val="bg1"/>
                </a:solidFill>
              </a:rPr>
              <a:t>Tesla</a:t>
            </a:r>
          </a:p>
          <a:p>
            <a:pPr algn="ctr"/>
            <a:r>
              <a:rPr lang="es-ES" sz="1000" b="1" dirty="0">
                <a:solidFill>
                  <a:schemeClr val="bg1"/>
                </a:solidFill>
              </a:rPr>
              <a:t>[ T ] = N / A m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84" name="19 CuadroTexto"/>
          <p:cNvSpPr txBox="1"/>
          <p:nvPr/>
        </p:nvSpPr>
        <p:spPr>
          <a:xfrm>
            <a:off x="5038349" y="1449424"/>
            <a:ext cx="8130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tiene unidades de </a:t>
            </a:r>
          </a:p>
        </p:txBody>
      </p:sp>
      <p:sp>
        <p:nvSpPr>
          <p:cNvPr id="219" name="19 CuadroTexto"/>
          <p:cNvSpPr txBox="1"/>
          <p:nvPr/>
        </p:nvSpPr>
        <p:spPr>
          <a:xfrm>
            <a:off x="7474497" y="1376284"/>
            <a:ext cx="81308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aplican en </a:t>
            </a:r>
          </a:p>
        </p:txBody>
      </p:sp>
      <p:cxnSp>
        <p:nvCxnSpPr>
          <p:cNvPr id="233" name="332 Conector angular"/>
          <p:cNvCxnSpPr>
            <a:stCxn id="331" idx="2"/>
            <a:endCxn id="238" idx="0"/>
          </p:cNvCxnSpPr>
          <p:nvPr/>
        </p:nvCxnSpPr>
        <p:spPr>
          <a:xfrm rot="5400000">
            <a:off x="7476561" y="3006290"/>
            <a:ext cx="295359" cy="5857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332 Conector angular"/>
          <p:cNvCxnSpPr>
            <a:stCxn id="331" idx="2"/>
            <a:endCxn id="240" idx="0"/>
          </p:cNvCxnSpPr>
          <p:nvPr/>
        </p:nvCxnSpPr>
        <p:spPr>
          <a:xfrm rot="16200000" flipH="1">
            <a:off x="8059970" y="3008583"/>
            <a:ext cx="277784" cy="563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330 CuadroTexto"/>
          <p:cNvSpPr txBox="1"/>
          <p:nvPr/>
        </p:nvSpPr>
        <p:spPr>
          <a:xfrm>
            <a:off x="7441816" y="2782130"/>
            <a:ext cx="9505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estudian con la</a:t>
            </a:r>
          </a:p>
        </p:txBody>
      </p:sp>
      <p:cxnSp>
        <p:nvCxnSpPr>
          <p:cNvPr id="236" name="332 Conector angular"/>
          <p:cNvCxnSpPr>
            <a:stCxn id="226" idx="2"/>
            <a:endCxn id="331" idx="0"/>
          </p:cNvCxnSpPr>
          <p:nvPr/>
        </p:nvCxnSpPr>
        <p:spPr>
          <a:xfrm rot="16200000" flipH="1">
            <a:off x="7830310" y="2695348"/>
            <a:ext cx="167631" cy="59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4445</TotalTime>
  <Words>209</Words>
  <Application>Microsoft Office PowerPoint</Application>
  <PresentationFormat>Carta (216 x 279 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96</cp:revision>
  <dcterms:created xsi:type="dcterms:W3CDTF">2015-05-14T14:12:36Z</dcterms:created>
  <dcterms:modified xsi:type="dcterms:W3CDTF">2016-07-13T18:34:49Z</dcterms:modified>
</cp:coreProperties>
</file>