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-2296" y="-392"/>
      </p:cViewPr>
      <p:guideLst>
        <p:guide orient="horz" pos="2387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C2613-885A-42B7-95B0-D15F64EE6B8E}" type="datetimeFigureOut">
              <a:rPr lang="es-ES" smtClean="0"/>
              <a:t>30/09/15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2B3D2-4C30-45DF-A931-537FC7D9A9E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81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2B3D2-4C30-45DF-A931-537FC7D9A9E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16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30/09/15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284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30/09/15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515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30/09/15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71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30/09/15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0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30/09/15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84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30/09/15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12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30/09/15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04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30/09/15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57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30/09/15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57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30/09/15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90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30/09/15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09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D91B1-B84D-4484-9B98-D3CC6C54B2F9}" type="datetimeFigureOut">
              <a:rPr lang="es-ES" smtClean="0"/>
              <a:t>30/09/15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0566A-A628-4F4F-99D1-E768FBE2F67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86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987824" y="64746"/>
            <a:ext cx="316835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Las fuerzas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635856" y="836711"/>
            <a:ext cx="2304256" cy="432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Fuerzas comunes</a:t>
            </a:r>
            <a:endParaRPr lang="es-ES" sz="13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392251" y="836710"/>
            <a:ext cx="2359496" cy="43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Clasificación</a:t>
            </a:r>
            <a:endParaRPr lang="es-ES" sz="13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17847" y="850493"/>
            <a:ext cx="2071464" cy="419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Concepto</a:t>
            </a:r>
            <a:endParaRPr lang="es-ES" sz="13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735714" y="1988840"/>
            <a:ext cx="1035732" cy="2756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Acciones</a:t>
            </a:r>
            <a:endParaRPr lang="es-E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2469958" y="1988837"/>
            <a:ext cx="1035732" cy="3600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Fuerzas por contacto</a:t>
            </a:r>
            <a:endParaRPr lang="es-E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6752252" y="1985067"/>
            <a:ext cx="1035732" cy="2794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Fuerza </a:t>
            </a:r>
            <a:r>
              <a:rPr lang="es-E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</a:t>
            </a: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gravedad</a:t>
            </a:r>
            <a:endParaRPr lang="es-E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281040" y="2984451"/>
            <a:ext cx="1945080" cy="383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Cambios de velocidad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Deformación en los cuerpos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4806851" y="1997582"/>
            <a:ext cx="1443009" cy="13705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itchFamily="34" charset="0"/>
              <a:buChar char="•"/>
            </a:pP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Fuerza electromagnética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Fuerza nuclear fuerte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Fuerza nuclear débil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Fuerza gravitacional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3685489" y="1986952"/>
            <a:ext cx="1035732" cy="3619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Fuerzas de campo</a:t>
            </a:r>
            <a:endParaRPr lang="es-E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2501553" y="3001940"/>
            <a:ext cx="972540" cy="366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Cuerpos en contacto</a:t>
            </a:r>
          </a:p>
        </p:txBody>
      </p:sp>
      <p:sp>
        <p:nvSpPr>
          <p:cNvPr id="32" name="31 Rectángulo"/>
          <p:cNvSpPr/>
          <p:nvPr/>
        </p:nvSpPr>
        <p:spPr>
          <a:xfrm>
            <a:off x="3717085" y="3001941"/>
            <a:ext cx="972540" cy="366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Interacciones a distancia </a:t>
            </a:r>
          </a:p>
        </p:txBody>
      </p:sp>
      <p:sp>
        <p:nvSpPr>
          <p:cNvPr id="34" name="33 Rectángulo"/>
          <p:cNvSpPr/>
          <p:nvPr/>
        </p:nvSpPr>
        <p:spPr>
          <a:xfrm>
            <a:off x="3748680" y="3829908"/>
            <a:ext cx="97254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  se requiere de contacto entre los cuerpos</a:t>
            </a:r>
          </a:p>
        </p:txBody>
      </p:sp>
      <p:sp>
        <p:nvSpPr>
          <p:cNvPr id="35" name="34 Rectángulo"/>
          <p:cNvSpPr/>
          <p:nvPr/>
        </p:nvSpPr>
        <p:spPr>
          <a:xfrm>
            <a:off x="7930377" y="1983182"/>
            <a:ext cx="1035732" cy="281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Fuerza Normal</a:t>
            </a:r>
          </a:p>
        </p:txBody>
      </p:sp>
      <p:sp>
        <p:nvSpPr>
          <p:cNvPr id="40" name="39 Rectángulo"/>
          <p:cNvSpPr/>
          <p:nvPr/>
        </p:nvSpPr>
        <p:spPr>
          <a:xfrm>
            <a:off x="808890" y="3829908"/>
            <a:ext cx="1417230" cy="38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Vectores con magnitud y dirección</a:t>
            </a:r>
          </a:p>
        </p:txBody>
      </p:sp>
      <p:sp>
        <p:nvSpPr>
          <p:cNvPr id="41" name="40 Rectángulo"/>
          <p:cNvSpPr/>
          <p:nvPr/>
        </p:nvSpPr>
        <p:spPr>
          <a:xfrm>
            <a:off x="820942" y="4679888"/>
            <a:ext cx="1417230" cy="38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Punto de aplicación</a:t>
            </a:r>
          </a:p>
        </p:txBody>
      </p:sp>
      <p:sp>
        <p:nvSpPr>
          <p:cNvPr id="44" name="43 Rectángulo"/>
          <p:cNvSpPr/>
          <p:nvPr/>
        </p:nvSpPr>
        <p:spPr>
          <a:xfrm>
            <a:off x="670516" y="5517232"/>
            <a:ext cx="1693978" cy="38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Las unidades  en el SI son los </a:t>
            </a:r>
            <a:r>
              <a:rPr lang="es-ES" sz="9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Newtons</a:t>
            </a: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6" name="45 Rectángulo"/>
          <p:cNvSpPr/>
          <p:nvPr/>
        </p:nvSpPr>
        <p:spPr>
          <a:xfrm>
            <a:off x="820942" y="6380906"/>
            <a:ext cx="1441337" cy="38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Diagramas  de cuerpo libre</a:t>
            </a:r>
          </a:p>
        </p:txBody>
      </p:sp>
      <p:pic>
        <p:nvPicPr>
          <p:cNvPr id="47" name="4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12" y="5709055"/>
            <a:ext cx="853440" cy="160020"/>
          </a:xfrm>
          <a:prstGeom prst="rect">
            <a:avLst/>
          </a:prstGeom>
        </p:spPr>
      </p:pic>
      <p:sp>
        <p:nvSpPr>
          <p:cNvPr id="49" name="48 Rectángulo"/>
          <p:cNvSpPr/>
          <p:nvPr/>
        </p:nvSpPr>
        <p:spPr>
          <a:xfrm>
            <a:off x="6783848" y="2984451"/>
            <a:ext cx="972540" cy="3749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Atracción entre objetos</a:t>
            </a:r>
          </a:p>
        </p:txBody>
      </p:sp>
      <p:sp>
        <p:nvSpPr>
          <p:cNvPr id="51" name="50 Rectángulo"/>
          <p:cNvSpPr/>
          <p:nvPr/>
        </p:nvSpPr>
        <p:spPr>
          <a:xfrm>
            <a:off x="6650256" y="3825893"/>
            <a:ext cx="1240172" cy="387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masa y la distancia de entre los cuerpos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6635856" y="4682594"/>
            <a:ext cx="12545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Ley de Gravitación Universal</a:t>
            </a:r>
          </a:p>
        </p:txBody>
      </p:sp>
      <p:sp>
        <p:nvSpPr>
          <p:cNvPr id="55" name="54 Rectángulo"/>
          <p:cNvSpPr/>
          <p:nvPr/>
        </p:nvSpPr>
        <p:spPr>
          <a:xfrm>
            <a:off x="6623081" y="5468890"/>
            <a:ext cx="1294521" cy="480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Cerca de la superficie terrestre se define el peso</a:t>
            </a:r>
          </a:p>
        </p:txBody>
      </p:sp>
      <p:sp>
        <p:nvSpPr>
          <p:cNvPr id="58" name="57 Rectángulo"/>
          <p:cNvSpPr/>
          <p:nvPr/>
        </p:nvSpPr>
        <p:spPr>
          <a:xfrm>
            <a:off x="6776872" y="6380906"/>
            <a:ext cx="972540" cy="366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 = mg</a:t>
            </a:r>
          </a:p>
        </p:txBody>
      </p:sp>
      <p:sp>
        <p:nvSpPr>
          <p:cNvPr id="60" name="59 Rectángulo"/>
          <p:cNvSpPr/>
          <p:nvPr/>
        </p:nvSpPr>
        <p:spPr>
          <a:xfrm>
            <a:off x="7961973" y="2984451"/>
            <a:ext cx="972540" cy="3749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Contacto entre superficies</a:t>
            </a:r>
          </a:p>
        </p:txBody>
      </p:sp>
      <p:sp>
        <p:nvSpPr>
          <p:cNvPr id="63" name="62 Rectángulo"/>
          <p:cNvSpPr/>
          <p:nvPr/>
        </p:nvSpPr>
        <p:spPr>
          <a:xfrm>
            <a:off x="7961973" y="3832272"/>
            <a:ext cx="972540" cy="374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Fuerzas aplicadas</a:t>
            </a:r>
          </a:p>
        </p:txBody>
      </p:sp>
      <p:sp>
        <p:nvSpPr>
          <p:cNvPr id="67" name="66 Rectángulo"/>
          <p:cNvSpPr/>
          <p:nvPr/>
        </p:nvSpPr>
        <p:spPr>
          <a:xfrm>
            <a:off x="7941166" y="4678030"/>
            <a:ext cx="1076681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Agentes externos</a:t>
            </a:r>
          </a:p>
        </p:txBody>
      </p:sp>
      <p:sp>
        <p:nvSpPr>
          <p:cNvPr id="69" name="68 Rectángulo"/>
          <p:cNvSpPr/>
          <p:nvPr/>
        </p:nvSpPr>
        <p:spPr>
          <a:xfrm>
            <a:off x="7993915" y="5517232"/>
            <a:ext cx="972540" cy="374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Fuerzas de fricción</a:t>
            </a:r>
          </a:p>
        </p:txBody>
      </p:sp>
      <p:sp>
        <p:nvSpPr>
          <p:cNvPr id="71" name="70 Rectángulo"/>
          <p:cNvSpPr/>
          <p:nvPr/>
        </p:nvSpPr>
        <p:spPr>
          <a:xfrm>
            <a:off x="7993236" y="6380906"/>
            <a:ext cx="972540" cy="455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Rozamiento entre superficies</a:t>
            </a:r>
          </a:p>
        </p:txBody>
      </p:sp>
      <p:cxnSp>
        <p:nvCxnSpPr>
          <p:cNvPr id="85" name="84 Conector angular"/>
          <p:cNvCxnSpPr>
            <a:stCxn id="4" idx="2"/>
            <a:endCxn id="7" idx="0"/>
          </p:cNvCxnSpPr>
          <p:nvPr/>
        </p:nvCxnSpPr>
        <p:spPr>
          <a:xfrm rot="5400000">
            <a:off x="4474050" y="738760"/>
            <a:ext cx="195900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angular"/>
          <p:cNvCxnSpPr>
            <a:stCxn id="4" idx="2"/>
            <a:endCxn id="8" idx="0"/>
          </p:cNvCxnSpPr>
          <p:nvPr/>
        </p:nvCxnSpPr>
        <p:spPr>
          <a:xfrm rot="5400000">
            <a:off x="2807949" y="-913559"/>
            <a:ext cx="209683" cy="33184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angular"/>
          <p:cNvCxnSpPr>
            <a:stCxn id="4" idx="2"/>
            <a:endCxn id="6" idx="0"/>
          </p:cNvCxnSpPr>
          <p:nvPr/>
        </p:nvCxnSpPr>
        <p:spPr>
          <a:xfrm rot="16200000" flipH="1">
            <a:off x="6082042" y="-869232"/>
            <a:ext cx="195901" cy="321598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angular"/>
          <p:cNvCxnSpPr>
            <a:stCxn id="8" idx="2"/>
            <a:endCxn id="14" idx="0"/>
          </p:cNvCxnSpPr>
          <p:nvPr/>
        </p:nvCxnSpPr>
        <p:spPr>
          <a:xfrm rot="16200000" flipH="1">
            <a:off x="894232" y="1629491"/>
            <a:ext cx="718695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angular"/>
          <p:cNvCxnSpPr>
            <a:stCxn id="7" idx="2"/>
            <a:endCxn id="23" idx="0"/>
          </p:cNvCxnSpPr>
          <p:nvPr/>
        </p:nvCxnSpPr>
        <p:spPr>
          <a:xfrm rot="5400000">
            <a:off x="3912411" y="884233"/>
            <a:ext cx="275062" cy="104411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angular"/>
          <p:cNvCxnSpPr>
            <a:stCxn id="7" idx="2"/>
            <a:endCxn id="11" idx="0"/>
          </p:cNvCxnSpPr>
          <p:nvPr/>
        </p:nvCxnSpPr>
        <p:spPr>
          <a:xfrm rot="16200000" flipH="1">
            <a:off x="4912646" y="928112"/>
            <a:ext cx="275062" cy="9563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angular"/>
          <p:cNvCxnSpPr>
            <a:stCxn id="23" idx="2"/>
            <a:endCxn id="15" idx="0"/>
          </p:cNvCxnSpPr>
          <p:nvPr/>
        </p:nvCxnSpPr>
        <p:spPr>
          <a:xfrm rot="5400000">
            <a:off x="3150762" y="1611715"/>
            <a:ext cx="214184" cy="54006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angular"/>
          <p:cNvCxnSpPr>
            <a:stCxn id="23" idx="2"/>
            <a:endCxn id="27" idx="0"/>
          </p:cNvCxnSpPr>
          <p:nvPr/>
        </p:nvCxnSpPr>
        <p:spPr>
          <a:xfrm rot="16200000" flipH="1">
            <a:off x="3759470" y="1543066"/>
            <a:ext cx="212299" cy="6754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Conector angular"/>
          <p:cNvCxnSpPr>
            <a:stCxn id="11" idx="2"/>
            <a:endCxn id="26" idx="0"/>
          </p:cNvCxnSpPr>
          <p:nvPr/>
        </p:nvCxnSpPr>
        <p:spPr>
          <a:xfrm rot="16200000" flipH="1">
            <a:off x="5416891" y="1886116"/>
            <a:ext cx="222929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angular"/>
          <p:cNvCxnSpPr>
            <a:stCxn id="6" idx="2"/>
            <a:endCxn id="16" idx="0"/>
          </p:cNvCxnSpPr>
          <p:nvPr/>
        </p:nvCxnSpPr>
        <p:spPr>
          <a:xfrm rot="5400000">
            <a:off x="7170898" y="1367981"/>
            <a:ext cx="716306" cy="51786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angular"/>
          <p:cNvCxnSpPr>
            <a:stCxn id="6" idx="2"/>
            <a:endCxn id="35" idx="0"/>
          </p:cNvCxnSpPr>
          <p:nvPr/>
        </p:nvCxnSpPr>
        <p:spPr>
          <a:xfrm rot="16200000" flipH="1">
            <a:off x="7760903" y="1295841"/>
            <a:ext cx="714421" cy="66025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angular"/>
          <p:cNvCxnSpPr>
            <a:stCxn id="14" idx="2"/>
            <a:endCxn id="22" idx="0"/>
          </p:cNvCxnSpPr>
          <p:nvPr/>
        </p:nvCxnSpPr>
        <p:spPr>
          <a:xfrm rot="5400000">
            <a:off x="893591" y="2624462"/>
            <a:ext cx="719978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Conector angular"/>
          <p:cNvCxnSpPr>
            <a:stCxn id="15" idx="2"/>
            <a:endCxn id="30" idx="0"/>
          </p:cNvCxnSpPr>
          <p:nvPr/>
        </p:nvCxnSpPr>
        <p:spPr>
          <a:xfrm rot="5400000">
            <a:off x="2661294" y="2675410"/>
            <a:ext cx="65306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angular"/>
          <p:cNvCxnSpPr>
            <a:stCxn id="27" idx="2"/>
            <a:endCxn id="32" idx="0"/>
          </p:cNvCxnSpPr>
          <p:nvPr/>
        </p:nvCxnSpPr>
        <p:spPr>
          <a:xfrm rot="5400000">
            <a:off x="3876825" y="2675410"/>
            <a:ext cx="653061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"/>
          <p:cNvCxnSpPr>
            <a:stCxn id="22" idx="2"/>
            <a:endCxn id="36" idx="0"/>
          </p:cNvCxnSpPr>
          <p:nvPr/>
        </p:nvCxnSpPr>
        <p:spPr>
          <a:xfrm>
            <a:off x="1253580" y="3368098"/>
            <a:ext cx="6350" cy="156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angular"/>
          <p:cNvCxnSpPr>
            <a:stCxn id="40" idx="2"/>
            <a:endCxn id="41" idx="0"/>
          </p:cNvCxnSpPr>
          <p:nvPr/>
        </p:nvCxnSpPr>
        <p:spPr>
          <a:xfrm rot="16200000" flipH="1">
            <a:off x="1290365" y="4440695"/>
            <a:ext cx="466333" cy="120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angular"/>
          <p:cNvCxnSpPr>
            <a:stCxn id="41" idx="2"/>
            <a:endCxn id="44" idx="0"/>
          </p:cNvCxnSpPr>
          <p:nvPr/>
        </p:nvCxnSpPr>
        <p:spPr>
          <a:xfrm rot="5400000">
            <a:off x="1296683" y="5284357"/>
            <a:ext cx="453697" cy="120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151 Conector angular"/>
          <p:cNvCxnSpPr>
            <a:stCxn id="44" idx="2"/>
            <a:endCxn id="46" idx="0"/>
          </p:cNvCxnSpPr>
          <p:nvPr/>
        </p:nvCxnSpPr>
        <p:spPr>
          <a:xfrm rot="16200000" flipH="1">
            <a:off x="1289545" y="6128839"/>
            <a:ext cx="480027" cy="2410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53 Conector angular"/>
          <p:cNvCxnSpPr>
            <a:stCxn id="16" idx="2"/>
            <a:endCxn id="49" idx="0"/>
          </p:cNvCxnSpPr>
          <p:nvPr/>
        </p:nvCxnSpPr>
        <p:spPr>
          <a:xfrm rot="5400000">
            <a:off x="6910129" y="2624462"/>
            <a:ext cx="719978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155 Conector angular"/>
          <p:cNvCxnSpPr>
            <a:stCxn id="49" idx="2"/>
            <a:endCxn id="51" idx="0"/>
          </p:cNvCxnSpPr>
          <p:nvPr/>
        </p:nvCxnSpPr>
        <p:spPr>
          <a:xfrm rot="16200000" flipH="1">
            <a:off x="7036960" y="3592511"/>
            <a:ext cx="466540" cy="22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57 Conector angular"/>
          <p:cNvCxnSpPr>
            <a:stCxn id="51" idx="2"/>
            <a:endCxn id="53" idx="0"/>
          </p:cNvCxnSpPr>
          <p:nvPr/>
        </p:nvCxnSpPr>
        <p:spPr>
          <a:xfrm rot="5400000">
            <a:off x="7032222" y="4444474"/>
            <a:ext cx="469040" cy="72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angular"/>
          <p:cNvCxnSpPr>
            <a:stCxn id="53" idx="2"/>
            <a:endCxn id="55" idx="0"/>
          </p:cNvCxnSpPr>
          <p:nvPr/>
        </p:nvCxnSpPr>
        <p:spPr>
          <a:xfrm rot="16200000" flipH="1">
            <a:off x="7017610" y="5216158"/>
            <a:ext cx="498264" cy="72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61 Conector angular"/>
          <p:cNvCxnSpPr>
            <a:stCxn id="55" idx="2"/>
            <a:endCxn id="58" idx="0"/>
          </p:cNvCxnSpPr>
          <p:nvPr/>
        </p:nvCxnSpPr>
        <p:spPr>
          <a:xfrm rot="5400000">
            <a:off x="7050899" y="6161463"/>
            <a:ext cx="431686" cy="72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163 Conector angular"/>
          <p:cNvCxnSpPr>
            <a:stCxn id="35" idx="2"/>
            <a:endCxn id="60" idx="0"/>
          </p:cNvCxnSpPr>
          <p:nvPr/>
        </p:nvCxnSpPr>
        <p:spPr>
          <a:xfrm rot="5400000">
            <a:off x="8088254" y="2624462"/>
            <a:ext cx="719978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65 Conector angular"/>
          <p:cNvCxnSpPr>
            <a:stCxn id="60" idx="2"/>
            <a:endCxn id="63" idx="0"/>
          </p:cNvCxnSpPr>
          <p:nvPr/>
        </p:nvCxnSpPr>
        <p:spPr>
          <a:xfrm rot="5400000">
            <a:off x="8211784" y="3595812"/>
            <a:ext cx="472919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angular"/>
          <p:cNvCxnSpPr>
            <a:stCxn id="63" idx="2"/>
            <a:endCxn id="67" idx="0"/>
          </p:cNvCxnSpPr>
          <p:nvPr/>
        </p:nvCxnSpPr>
        <p:spPr>
          <a:xfrm rot="16200000" flipH="1">
            <a:off x="8228447" y="4426970"/>
            <a:ext cx="470856" cy="3126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angular"/>
          <p:cNvCxnSpPr>
            <a:stCxn id="67" idx="2"/>
            <a:endCxn id="69" idx="0"/>
          </p:cNvCxnSpPr>
          <p:nvPr/>
        </p:nvCxnSpPr>
        <p:spPr>
          <a:xfrm rot="16200000" flipH="1">
            <a:off x="8204261" y="5241308"/>
            <a:ext cx="551170" cy="67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71 Conector angular"/>
          <p:cNvCxnSpPr>
            <a:stCxn id="69" idx="2"/>
            <a:endCxn id="71" idx="0"/>
          </p:cNvCxnSpPr>
          <p:nvPr/>
        </p:nvCxnSpPr>
        <p:spPr>
          <a:xfrm rot="5400000">
            <a:off x="8235460" y="6136181"/>
            <a:ext cx="488772" cy="6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173 Conector angular"/>
          <p:cNvCxnSpPr>
            <a:stCxn id="32" idx="2"/>
            <a:endCxn id="34" idx="0"/>
          </p:cNvCxnSpPr>
          <p:nvPr/>
        </p:nvCxnSpPr>
        <p:spPr>
          <a:xfrm rot="16200000" flipH="1">
            <a:off x="3988248" y="3583205"/>
            <a:ext cx="461809" cy="3159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05508" y="1543338"/>
            <a:ext cx="129614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son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995578" y="1543821"/>
            <a:ext cx="106555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p</a:t>
            </a:r>
            <a:r>
              <a:rPr lang="es-ES" sz="900" dirty="0" smtClean="0">
                <a:latin typeface="Arial" pitchFamily="34" charset="0"/>
                <a:cs typeface="Arial" pitchFamily="34" charset="0"/>
              </a:rPr>
              <a:t>or su naturaleza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895270" y="1543338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de  campo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2987824" y="1543821"/>
            <a:ext cx="108012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por la interacción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8028384" y="1543338"/>
            <a:ext cx="83971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de contacto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808890" y="2480717"/>
            <a:ext cx="88937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>
                <a:latin typeface="Arial" pitchFamily="34" charset="0"/>
                <a:cs typeface="Arial" pitchFamily="34" charset="0"/>
              </a:rPr>
              <a:t>que producen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2543134" y="2480717"/>
            <a:ext cx="88937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>
                <a:latin typeface="Arial" pitchFamily="34" charset="0"/>
                <a:cs typeface="Arial" pitchFamily="34" charset="0"/>
              </a:rPr>
              <a:t>r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equieren de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790261" y="2480717"/>
            <a:ext cx="88937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 smtClean="0">
                <a:latin typeface="Arial" pitchFamily="34" charset="0"/>
                <a:cs typeface="Arial" pitchFamily="34" charset="0"/>
              </a:rPr>
              <a:t>se vinculan a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6910078" y="2480717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debidas 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8088203" y="2480717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debidas 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874911" y="3501008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donde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489549" y="3524945"/>
            <a:ext cx="154076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cuyas características son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6716653" y="3487291"/>
            <a:ext cx="1106929" cy="2308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donde interviene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8088203" y="3487266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ó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1181572" y="4322926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con un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6670092" y="4322926"/>
            <a:ext cx="12005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donde interviene la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8088203" y="4322926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debidas 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1181572" y="5142384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donde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6716652" y="5142384"/>
            <a:ext cx="1106929" cy="2308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establece que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67 CuadroTexto"/>
          <p:cNvSpPr txBox="1"/>
          <p:nvPr/>
        </p:nvSpPr>
        <p:spPr>
          <a:xfrm>
            <a:off x="8119466" y="5142359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ó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735714" y="6006480"/>
            <a:ext cx="155359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se representan mediante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56 CuadroTexto"/>
          <p:cNvSpPr txBox="1"/>
          <p:nvPr/>
        </p:nvSpPr>
        <p:spPr>
          <a:xfrm>
            <a:off x="6895270" y="6006480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como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8088203" y="6006480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debidas 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Conector angular 2"/>
          <p:cNvCxnSpPr>
            <a:stCxn id="40" idx="1"/>
            <a:endCxn id="41" idx="1"/>
          </p:cNvCxnSpPr>
          <p:nvPr/>
        </p:nvCxnSpPr>
        <p:spPr>
          <a:xfrm rot="10800000" flipH="1" flipV="1">
            <a:off x="808890" y="4021732"/>
            <a:ext cx="12052" cy="849980"/>
          </a:xfrm>
          <a:prstGeom prst="bentConnector3">
            <a:avLst>
              <a:gd name="adj1" fmla="val -1896781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r 9"/>
          <p:cNvCxnSpPr>
            <a:stCxn id="41" idx="1"/>
            <a:endCxn id="44" idx="1"/>
          </p:cNvCxnSpPr>
          <p:nvPr/>
        </p:nvCxnSpPr>
        <p:spPr>
          <a:xfrm rot="10800000" flipV="1">
            <a:off x="670516" y="4871712"/>
            <a:ext cx="150426" cy="837344"/>
          </a:xfrm>
          <a:prstGeom prst="bentConnector3">
            <a:avLst>
              <a:gd name="adj1" fmla="val 162433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stCxn id="44" idx="1"/>
            <a:endCxn id="46" idx="1"/>
          </p:cNvCxnSpPr>
          <p:nvPr/>
        </p:nvCxnSpPr>
        <p:spPr>
          <a:xfrm rot="10800000" flipH="1" flipV="1">
            <a:off x="670516" y="5709056"/>
            <a:ext cx="150426" cy="863674"/>
          </a:xfrm>
          <a:prstGeom prst="bentConnector3">
            <a:avLst>
              <a:gd name="adj1" fmla="val -62432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758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157</Words>
  <Application>Microsoft Macintosh PowerPoint</Application>
  <PresentationFormat>Presentación en pantalla (4:3)</PresentationFormat>
  <Paragraphs>56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DISPONILBE</dc:creator>
  <cp:lastModifiedBy>Sergio Cuellar</cp:lastModifiedBy>
  <cp:revision>15</cp:revision>
  <dcterms:created xsi:type="dcterms:W3CDTF">2015-09-29T20:44:00Z</dcterms:created>
  <dcterms:modified xsi:type="dcterms:W3CDTF">2015-09-30T10:41:35Z</dcterms:modified>
</cp:coreProperties>
</file>