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5" y="8887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/>
              <a:t>El átomo y el sistema periódico </a:t>
            </a:r>
            <a:endParaRPr lang="es-CO" sz="1600" dirty="0"/>
          </a:p>
        </p:txBody>
      </p:sp>
      <p:sp>
        <p:nvSpPr>
          <p:cNvPr id="5" name="Rectángulo 4"/>
          <p:cNvSpPr/>
          <p:nvPr/>
        </p:nvSpPr>
        <p:spPr>
          <a:xfrm>
            <a:off x="4175046" y="687550"/>
            <a:ext cx="1124508" cy="623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Átomo</a:t>
            </a:r>
            <a:endParaRPr lang="es-CO" sz="1200" b="1" dirty="0"/>
          </a:p>
        </p:txBody>
      </p:sp>
      <p:sp>
        <p:nvSpPr>
          <p:cNvPr id="129" name="Rectángulo 71"/>
          <p:cNvSpPr/>
          <p:nvPr/>
        </p:nvSpPr>
        <p:spPr>
          <a:xfrm>
            <a:off x="4323350" y="1741867"/>
            <a:ext cx="842760" cy="487654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modelos </a:t>
            </a:r>
            <a:r>
              <a:rPr lang="es-CO" sz="900" dirty="0">
                <a:solidFill>
                  <a:schemeClr val="bg1"/>
                </a:solidFill>
              </a:rPr>
              <a:t>atómicos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1972818" y="5211258"/>
            <a:ext cx="7261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 smtClean="0"/>
              <a:t>donde hay</a:t>
            </a:r>
            <a:endParaRPr lang="es-CO" sz="900" dirty="0"/>
          </a:p>
        </p:txBody>
      </p:sp>
      <p:sp>
        <p:nvSpPr>
          <p:cNvPr id="494" name="Rectángulo 493"/>
          <p:cNvSpPr/>
          <p:nvPr/>
        </p:nvSpPr>
        <p:spPr>
          <a:xfrm>
            <a:off x="892643" y="2447991"/>
            <a:ext cx="3513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son</a:t>
            </a:r>
            <a:endParaRPr lang="es-CO" sz="900" dirty="0"/>
          </a:p>
        </p:txBody>
      </p:sp>
      <p:sp>
        <p:nvSpPr>
          <p:cNvPr id="507" name="Rectángulo 506"/>
          <p:cNvSpPr/>
          <p:nvPr/>
        </p:nvSpPr>
        <p:spPr>
          <a:xfrm>
            <a:off x="4111384" y="1420527"/>
            <a:ext cx="12666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presenta a través de</a:t>
            </a:r>
          </a:p>
        </p:txBody>
      </p:sp>
      <p:cxnSp>
        <p:nvCxnSpPr>
          <p:cNvPr id="87" name="Conector angular 86"/>
          <p:cNvCxnSpPr>
            <a:stCxn id="655" idx="2"/>
            <a:endCxn id="122" idx="0"/>
          </p:cNvCxnSpPr>
          <p:nvPr/>
        </p:nvCxnSpPr>
        <p:spPr>
          <a:xfrm rot="5400000">
            <a:off x="6460096" y="2051917"/>
            <a:ext cx="335084" cy="27132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angular 232"/>
          <p:cNvCxnSpPr>
            <a:stCxn id="129" idx="2"/>
            <a:endCxn id="178" idx="0"/>
          </p:cNvCxnSpPr>
          <p:nvPr/>
        </p:nvCxnSpPr>
        <p:spPr>
          <a:xfrm rot="16200000" flipH="1">
            <a:off x="5614940" y="1359311"/>
            <a:ext cx="155147" cy="1895566"/>
          </a:xfrm>
          <a:prstGeom prst="bentConnector3">
            <a:avLst>
              <a:gd name="adj1" fmla="val 695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Conector recto 496"/>
          <p:cNvCxnSpPr>
            <a:stCxn id="123" idx="2"/>
            <a:endCxn id="185" idx="0"/>
          </p:cNvCxnSpPr>
          <p:nvPr/>
        </p:nvCxnSpPr>
        <p:spPr>
          <a:xfrm>
            <a:off x="2335912" y="6125668"/>
            <a:ext cx="2" cy="157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55" idx="2"/>
            <a:endCxn id="50" idx="0"/>
          </p:cNvCxnSpPr>
          <p:nvPr/>
        </p:nvCxnSpPr>
        <p:spPr>
          <a:xfrm rot="5400000">
            <a:off x="7246407" y="2835500"/>
            <a:ext cx="332357" cy="1143308"/>
          </a:xfrm>
          <a:prstGeom prst="bentConnector3">
            <a:avLst>
              <a:gd name="adj1" fmla="val 507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ángulo 170"/>
          <p:cNvSpPr/>
          <p:nvPr/>
        </p:nvSpPr>
        <p:spPr>
          <a:xfrm>
            <a:off x="3628896" y="5216875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que albergan</a:t>
            </a:r>
          </a:p>
        </p:txBody>
      </p:sp>
      <p:sp>
        <p:nvSpPr>
          <p:cNvPr id="178" name="Rectángulo 177"/>
          <p:cNvSpPr/>
          <p:nvPr/>
        </p:nvSpPr>
        <p:spPr>
          <a:xfrm>
            <a:off x="6197706" y="2384668"/>
            <a:ext cx="8851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clasifican en</a:t>
            </a:r>
          </a:p>
        </p:txBody>
      </p:sp>
      <p:cxnSp>
        <p:nvCxnSpPr>
          <p:cNvPr id="183" name="Conector angular 182"/>
          <p:cNvCxnSpPr>
            <a:stCxn id="178" idx="2"/>
            <a:endCxn id="108" idx="0"/>
          </p:cNvCxnSpPr>
          <p:nvPr/>
        </p:nvCxnSpPr>
        <p:spPr>
          <a:xfrm rot="5400000">
            <a:off x="4846957" y="955313"/>
            <a:ext cx="133152" cy="34535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angular 190"/>
          <p:cNvCxnSpPr>
            <a:stCxn id="655" idx="2"/>
            <a:endCxn id="49" idx="0"/>
          </p:cNvCxnSpPr>
          <p:nvPr/>
        </p:nvCxnSpPr>
        <p:spPr>
          <a:xfrm rot="16200000" flipH="1">
            <a:off x="8031915" y="3193299"/>
            <a:ext cx="336432" cy="431785"/>
          </a:xfrm>
          <a:prstGeom prst="bentConnector3">
            <a:avLst>
              <a:gd name="adj1" fmla="val 4929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ector angular 604"/>
          <p:cNvCxnSpPr>
            <a:stCxn id="178" idx="2"/>
            <a:endCxn id="655" idx="0"/>
          </p:cNvCxnSpPr>
          <p:nvPr/>
        </p:nvCxnSpPr>
        <p:spPr>
          <a:xfrm rot="16200000" flipH="1">
            <a:off x="7245692" y="2010103"/>
            <a:ext cx="133151" cy="13439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angular 212"/>
          <p:cNvCxnSpPr>
            <a:stCxn id="507" idx="2"/>
            <a:endCxn id="129" idx="0"/>
          </p:cNvCxnSpPr>
          <p:nvPr/>
        </p:nvCxnSpPr>
        <p:spPr>
          <a:xfrm rot="5400000">
            <a:off x="4699477" y="1696613"/>
            <a:ext cx="9050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Rectángulo 654"/>
          <p:cNvSpPr/>
          <p:nvPr/>
        </p:nvSpPr>
        <p:spPr>
          <a:xfrm>
            <a:off x="7469970" y="2748651"/>
            <a:ext cx="1028537" cy="49232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primarios</a:t>
            </a:r>
            <a:endParaRPr lang="es-CO" sz="1000" dirty="0"/>
          </a:p>
        </p:txBody>
      </p:sp>
      <p:cxnSp>
        <p:nvCxnSpPr>
          <p:cNvPr id="738" name="Conector recto 737"/>
          <p:cNvCxnSpPr>
            <a:stCxn id="265" idx="2"/>
            <a:endCxn id="239" idx="0"/>
          </p:cNvCxnSpPr>
          <p:nvPr/>
        </p:nvCxnSpPr>
        <p:spPr>
          <a:xfrm>
            <a:off x="2335913" y="4361877"/>
            <a:ext cx="303" cy="1260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Conector recto 455"/>
          <p:cNvCxnSpPr>
            <a:stCxn id="276" idx="2"/>
            <a:endCxn id="266" idx="0"/>
          </p:cNvCxnSpPr>
          <p:nvPr/>
        </p:nvCxnSpPr>
        <p:spPr>
          <a:xfrm>
            <a:off x="1068095" y="3182715"/>
            <a:ext cx="237" cy="4103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Conector recto 495"/>
          <p:cNvCxnSpPr>
            <a:stCxn id="4" idx="2"/>
            <a:endCxn id="5" idx="0"/>
          </p:cNvCxnSpPr>
          <p:nvPr/>
        </p:nvCxnSpPr>
        <p:spPr>
          <a:xfrm flipH="1">
            <a:off x="4737300" y="542014"/>
            <a:ext cx="7431" cy="145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>
            <a:stCxn id="148" idx="2"/>
            <a:endCxn id="246" idx="0"/>
          </p:cNvCxnSpPr>
          <p:nvPr/>
        </p:nvCxnSpPr>
        <p:spPr>
          <a:xfrm>
            <a:off x="6840928" y="5269300"/>
            <a:ext cx="1" cy="245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>
            <a:stCxn id="246" idx="2"/>
            <a:endCxn id="237" idx="0"/>
          </p:cNvCxnSpPr>
          <p:nvPr/>
        </p:nvCxnSpPr>
        <p:spPr>
          <a:xfrm flipH="1">
            <a:off x="6840926" y="5745745"/>
            <a:ext cx="3" cy="301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>
            <a:stCxn id="25" idx="2"/>
            <a:endCxn id="123" idx="0"/>
          </p:cNvCxnSpPr>
          <p:nvPr/>
        </p:nvCxnSpPr>
        <p:spPr>
          <a:xfrm flipH="1">
            <a:off x="2335912" y="5442090"/>
            <a:ext cx="1" cy="1330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/>
          <p:cNvCxnSpPr>
            <a:stCxn id="100" idx="2"/>
            <a:endCxn id="341" idx="0"/>
          </p:cNvCxnSpPr>
          <p:nvPr/>
        </p:nvCxnSpPr>
        <p:spPr>
          <a:xfrm flipH="1">
            <a:off x="5271036" y="5752921"/>
            <a:ext cx="2" cy="294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ángulo 106"/>
          <p:cNvSpPr/>
          <p:nvPr/>
        </p:nvSpPr>
        <p:spPr>
          <a:xfrm>
            <a:off x="7948627" y="4597198"/>
            <a:ext cx="922399" cy="423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esfera </a:t>
            </a:r>
            <a:r>
              <a:rPr lang="es-CO" sz="900" dirty="0"/>
              <a:t>de masa indivisible</a:t>
            </a:r>
          </a:p>
        </p:txBody>
      </p:sp>
      <p:sp>
        <p:nvSpPr>
          <p:cNvPr id="253" name="Rectángulo 252"/>
          <p:cNvSpPr/>
          <p:nvPr/>
        </p:nvSpPr>
        <p:spPr>
          <a:xfrm>
            <a:off x="4923214" y="4105454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representa</a:t>
            </a:r>
          </a:p>
        </p:txBody>
      </p:sp>
      <p:sp>
        <p:nvSpPr>
          <p:cNvPr id="265" name="Rectángulo 264"/>
          <p:cNvSpPr/>
          <p:nvPr/>
        </p:nvSpPr>
        <p:spPr>
          <a:xfrm>
            <a:off x="2075911" y="4131045"/>
            <a:ext cx="52000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/>
              <a:t>incluye</a:t>
            </a:r>
          </a:p>
        </p:txBody>
      </p:sp>
      <p:sp>
        <p:nvSpPr>
          <p:cNvPr id="266" name="Rectángulo 265"/>
          <p:cNvSpPr/>
          <p:nvPr/>
        </p:nvSpPr>
        <p:spPr>
          <a:xfrm>
            <a:off x="697878" y="3593040"/>
            <a:ext cx="7409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usadas para</a:t>
            </a:r>
            <a:endParaRPr lang="es-CO" sz="900" dirty="0"/>
          </a:p>
        </p:txBody>
      </p:sp>
      <p:cxnSp>
        <p:nvCxnSpPr>
          <p:cNvPr id="157" name="Conector recto 156"/>
          <p:cNvCxnSpPr>
            <a:stCxn id="5" idx="2"/>
            <a:endCxn id="507" idx="0"/>
          </p:cNvCxnSpPr>
          <p:nvPr/>
        </p:nvCxnSpPr>
        <p:spPr>
          <a:xfrm>
            <a:off x="4737300" y="1311451"/>
            <a:ext cx="7431" cy="1090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>
            <a:stCxn id="147" idx="2"/>
            <a:endCxn id="100" idx="0"/>
          </p:cNvCxnSpPr>
          <p:nvPr/>
        </p:nvCxnSpPr>
        <p:spPr>
          <a:xfrm>
            <a:off x="5271038" y="5226414"/>
            <a:ext cx="0" cy="2956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ángulo 274"/>
          <p:cNvSpPr/>
          <p:nvPr/>
        </p:nvSpPr>
        <p:spPr>
          <a:xfrm>
            <a:off x="3589557" y="4563267"/>
            <a:ext cx="878902" cy="365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n</a:t>
            </a:r>
            <a:r>
              <a:rPr lang="es-CO" sz="900" dirty="0" smtClean="0"/>
              <a:t>iveles  </a:t>
            </a:r>
            <a:r>
              <a:rPr lang="es-CO" sz="900" dirty="0"/>
              <a:t>de energía</a:t>
            </a:r>
          </a:p>
        </p:txBody>
      </p:sp>
      <p:sp>
        <p:nvSpPr>
          <p:cNvPr id="276" name="Rectángulo 275"/>
          <p:cNvSpPr/>
          <p:nvPr/>
        </p:nvSpPr>
        <p:spPr>
          <a:xfrm>
            <a:off x="530750" y="2747192"/>
            <a:ext cx="1074690" cy="43552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representaciones </a:t>
            </a:r>
            <a:r>
              <a:rPr lang="es-CO" sz="900" dirty="0"/>
              <a:t>gráficas</a:t>
            </a:r>
          </a:p>
        </p:txBody>
      </p:sp>
      <p:cxnSp>
        <p:nvCxnSpPr>
          <p:cNvPr id="16" name="Conector recto 15"/>
          <p:cNvCxnSpPr>
            <a:stCxn id="171" idx="2"/>
            <a:endCxn id="240" idx="0"/>
          </p:cNvCxnSpPr>
          <p:nvPr/>
        </p:nvCxnSpPr>
        <p:spPr>
          <a:xfrm>
            <a:off x="4029006" y="5447707"/>
            <a:ext cx="1" cy="2471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494" idx="2"/>
            <a:endCxn id="276" idx="0"/>
          </p:cNvCxnSpPr>
          <p:nvPr/>
        </p:nvCxnSpPr>
        <p:spPr>
          <a:xfrm flipH="1">
            <a:off x="1068095" y="2678823"/>
            <a:ext cx="237" cy="683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ángulo 107"/>
          <p:cNvSpPr/>
          <p:nvPr/>
        </p:nvSpPr>
        <p:spPr>
          <a:xfrm>
            <a:off x="2672500" y="2748652"/>
            <a:ext cx="1028537" cy="49232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modernos</a:t>
            </a:r>
            <a:endParaRPr lang="es-CO" sz="1000" dirty="0"/>
          </a:p>
        </p:txBody>
      </p:sp>
      <p:sp>
        <p:nvSpPr>
          <p:cNvPr id="49" name="Rectángulo 48"/>
          <p:cNvSpPr/>
          <p:nvPr/>
        </p:nvSpPr>
        <p:spPr>
          <a:xfrm>
            <a:off x="8082633" y="3577408"/>
            <a:ext cx="666782" cy="370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/>
              <a:t>Dalton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6502887" y="3573333"/>
            <a:ext cx="676088" cy="343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/>
              <a:t>Thomson</a:t>
            </a:r>
          </a:p>
        </p:txBody>
      </p:sp>
      <p:sp>
        <p:nvSpPr>
          <p:cNvPr id="122" name="Rectángulo 121"/>
          <p:cNvSpPr/>
          <p:nvPr/>
        </p:nvSpPr>
        <p:spPr>
          <a:xfrm>
            <a:off x="4916090" y="3576060"/>
            <a:ext cx="709891" cy="3516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Rutherford</a:t>
            </a:r>
          </a:p>
        </p:txBody>
      </p:sp>
      <p:sp>
        <p:nvSpPr>
          <p:cNvPr id="123" name="Rectángulo 122"/>
          <p:cNvSpPr/>
          <p:nvPr/>
        </p:nvSpPr>
        <p:spPr>
          <a:xfrm>
            <a:off x="1898127" y="5575166"/>
            <a:ext cx="875570" cy="550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/>
              <a:t>p</a:t>
            </a:r>
            <a:r>
              <a:rPr lang="es-CO" sz="900" dirty="0" smtClean="0"/>
              <a:t>robabilidad </a:t>
            </a:r>
            <a:r>
              <a:rPr lang="es-CO" sz="900" dirty="0"/>
              <a:t>de encontrar</a:t>
            </a:r>
          </a:p>
        </p:txBody>
      </p:sp>
      <p:sp>
        <p:nvSpPr>
          <p:cNvPr id="124" name="Rectángulo 123"/>
          <p:cNvSpPr/>
          <p:nvPr/>
        </p:nvSpPr>
        <p:spPr>
          <a:xfrm>
            <a:off x="6492117" y="4131045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representa</a:t>
            </a:r>
          </a:p>
        </p:txBody>
      </p:sp>
      <p:sp>
        <p:nvSpPr>
          <p:cNvPr id="125" name="Rectángulo 124"/>
          <p:cNvSpPr/>
          <p:nvPr/>
        </p:nvSpPr>
        <p:spPr>
          <a:xfrm>
            <a:off x="8067210" y="4133255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representa</a:t>
            </a:r>
          </a:p>
        </p:txBody>
      </p:sp>
      <p:cxnSp>
        <p:nvCxnSpPr>
          <p:cNvPr id="126" name="Conector recto 125"/>
          <p:cNvCxnSpPr>
            <a:stCxn id="49" idx="2"/>
            <a:endCxn id="125" idx="0"/>
          </p:cNvCxnSpPr>
          <p:nvPr/>
        </p:nvCxnSpPr>
        <p:spPr>
          <a:xfrm>
            <a:off x="8416024" y="3947733"/>
            <a:ext cx="0" cy="185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>
            <a:stCxn id="50" idx="2"/>
            <a:endCxn id="124" idx="0"/>
          </p:cNvCxnSpPr>
          <p:nvPr/>
        </p:nvCxnSpPr>
        <p:spPr>
          <a:xfrm>
            <a:off x="6840931" y="3916621"/>
            <a:ext cx="0" cy="2144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>
            <a:stCxn id="122" idx="2"/>
            <a:endCxn id="253" idx="0"/>
          </p:cNvCxnSpPr>
          <p:nvPr/>
        </p:nvCxnSpPr>
        <p:spPr>
          <a:xfrm>
            <a:off x="5271036" y="3927674"/>
            <a:ext cx="992" cy="177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>
            <a:stCxn id="161" idx="2"/>
            <a:endCxn id="275" idx="0"/>
          </p:cNvCxnSpPr>
          <p:nvPr/>
        </p:nvCxnSpPr>
        <p:spPr>
          <a:xfrm flipH="1">
            <a:off x="4029008" y="4377603"/>
            <a:ext cx="1" cy="185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>
            <a:stCxn id="144" idx="2"/>
            <a:endCxn id="265" idx="0"/>
          </p:cNvCxnSpPr>
          <p:nvPr/>
        </p:nvCxnSpPr>
        <p:spPr>
          <a:xfrm flipH="1">
            <a:off x="2335913" y="4003977"/>
            <a:ext cx="1" cy="127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>
            <a:stCxn id="275" idx="2"/>
            <a:endCxn id="171" idx="0"/>
          </p:cNvCxnSpPr>
          <p:nvPr/>
        </p:nvCxnSpPr>
        <p:spPr>
          <a:xfrm flipH="1">
            <a:off x="4029006" y="4929249"/>
            <a:ext cx="2" cy="2876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>
            <a:stCxn id="145" idx="2"/>
            <a:endCxn id="161" idx="0"/>
          </p:cNvCxnSpPr>
          <p:nvPr/>
        </p:nvCxnSpPr>
        <p:spPr>
          <a:xfrm flipH="1">
            <a:off x="4029009" y="3921424"/>
            <a:ext cx="1317" cy="2253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/>
          <p:cNvSpPr/>
          <p:nvPr/>
        </p:nvSpPr>
        <p:spPr>
          <a:xfrm>
            <a:off x="1898129" y="3453475"/>
            <a:ext cx="875570" cy="550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Schrödinger-</a:t>
            </a:r>
            <a:r>
              <a:rPr lang="es-CO" sz="900" dirty="0" err="1"/>
              <a:t>Heisenberg</a:t>
            </a:r>
            <a:endParaRPr lang="es-CO" sz="900" dirty="0"/>
          </a:p>
        </p:txBody>
      </p:sp>
      <p:sp>
        <p:nvSpPr>
          <p:cNvPr id="145" name="Rectángulo 144"/>
          <p:cNvSpPr/>
          <p:nvPr/>
        </p:nvSpPr>
        <p:spPr>
          <a:xfrm>
            <a:off x="3669423" y="3533914"/>
            <a:ext cx="721806" cy="387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Bohr</a:t>
            </a:r>
          </a:p>
        </p:txBody>
      </p:sp>
      <p:sp>
        <p:nvSpPr>
          <p:cNvPr id="147" name="Rectángulo 146"/>
          <p:cNvSpPr/>
          <p:nvPr/>
        </p:nvSpPr>
        <p:spPr>
          <a:xfrm>
            <a:off x="4735046" y="4539797"/>
            <a:ext cx="1071984" cy="686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centro positivo y electrones girando en órbitas</a:t>
            </a:r>
          </a:p>
        </p:txBody>
      </p:sp>
      <p:sp>
        <p:nvSpPr>
          <p:cNvPr id="148" name="Rectángulo 147"/>
          <p:cNvSpPr/>
          <p:nvPr/>
        </p:nvSpPr>
        <p:spPr>
          <a:xfrm>
            <a:off x="6236091" y="4487908"/>
            <a:ext cx="1209673" cy="781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esfera </a:t>
            </a:r>
            <a:r>
              <a:rPr lang="es-CO" sz="900" dirty="0"/>
              <a:t>de masa positiva con incrustaciones de carga </a:t>
            </a:r>
            <a:r>
              <a:rPr lang="es-CO" sz="900" dirty="0" smtClean="0"/>
              <a:t>negativa</a:t>
            </a:r>
            <a:endParaRPr lang="es-CO" sz="900" dirty="0"/>
          </a:p>
        </p:txBody>
      </p:sp>
      <p:sp>
        <p:nvSpPr>
          <p:cNvPr id="161" name="Rectángulo 160"/>
          <p:cNvSpPr/>
          <p:nvPr/>
        </p:nvSpPr>
        <p:spPr>
          <a:xfrm>
            <a:off x="3764623" y="4146771"/>
            <a:ext cx="5287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/>
              <a:t>incluye</a:t>
            </a:r>
          </a:p>
        </p:txBody>
      </p:sp>
      <p:cxnSp>
        <p:nvCxnSpPr>
          <p:cNvPr id="162" name="Conector angular 161"/>
          <p:cNvCxnSpPr>
            <a:stCxn id="129" idx="2"/>
            <a:endCxn id="494" idx="0"/>
          </p:cNvCxnSpPr>
          <p:nvPr/>
        </p:nvCxnSpPr>
        <p:spPr>
          <a:xfrm rot="5400000">
            <a:off x="2797296" y="500557"/>
            <a:ext cx="218470" cy="3676398"/>
          </a:xfrm>
          <a:prstGeom prst="bentConnector3">
            <a:avLst>
              <a:gd name="adj1" fmla="val 489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angular 164"/>
          <p:cNvCxnSpPr>
            <a:stCxn id="108" idx="2"/>
            <a:endCxn id="144" idx="0"/>
          </p:cNvCxnSpPr>
          <p:nvPr/>
        </p:nvCxnSpPr>
        <p:spPr>
          <a:xfrm rot="5400000">
            <a:off x="2655093" y="2921799"/>
            <a:ext cx="212498" cy="8508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angular 165"/>
          <p:cNvCxnSpPr>
            <a:stCxn id="108" idx="2"/>
            <a:endCxn id="145" idx="0"/>
          </p:cNvCxnSpPr>
          <p:nvPr/>
        </p:nvCxnSpPr>
        <p:spPr>
          <a:xfrm rot="16200000" flipH="1">
            <a:off x="3462079" y="2965666"/>
            <a:ext cx="292937" cy="843557"/>
          </a:xfrm>
          <a:prstGeom prst="bentConnector3">
            <a:avLst>
              <a:gd name="adj1" fmla="val 366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ángulo 236"/>
          <p:cNvSpPr/>
          <p:nvPr/>
        </p:nvSpPr>
        <p:spPr>
          <a:xfrm flipH="1">
            <a:off x="6295225" y="6047533"/>
            <a:ext cx="1091403" cy="45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modelo </a:t>
            </a:r>
            <a:r>
              <a:rPr lang="es-CO" sz="900"/>
              <a:t>de </a:t>
            </a:r>
            <a:r>
              <a:rPr lang="es-CO" sz="900" smtClean="0"/>
              <a:t>budín </a:t>
            </a:r>
            <a:r>
              <a:rPr lang="es-CO" sz="900" dirty="0"/>
              <a:t>de pasas</a:t>
            </a:r>
          </a:p>
        </p:txBody>
      </p:sp>
      <p:sp>
        <p:nvSpPr>
          <p:cNvPr id="238" name="Rectángulo 237"/>
          <p:cNvSpPr/>
          <p:nvPr/>
        </p:nvSpPr>
        <p:spPr>
          <a:xfrm>
            <a:off x="630310" y="4071595"/>
            <a:ext cx="875570" cy="550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comprender </a:t>
            </a:r>
            <a:r>
              <a:rPr lang="es-CO" sz="900" dirty="0"/>
              <a:t>conceptos atómicos</a:t>
            </a:r>
          </a:p>
        </p:txBody>
      </p:sp>
      <p:sp>
        <p:nvSpPr>
          <p:cNvPr id="239" name="Rectángulo 238"/>
          <p:cNvSpPr/>
          <p:nvPr/>
        </p:nvSpPr>
        <p:spPr>
          <a:xfrm>
            <a:off x="1898431" y="4487908"/>
            <a:ext cx="875570" cy="550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el </a:t>
            </a:r>
            <a:r>
              <a:rPr lang="es-CO" sz="900" dirty="0"/>
              <a:t>concepto: </a:t>
            </a:r>
            <a:r>
              <a:rPr lang="es-CO" sz="900" dirty="0" smtClean="0"/>
              <a:t>orbital</a:t>
            </a:r>
            <a:endParaRPr lang="es-CO" sz="900" dirty="0"/>
          </a:p>
        </p:txBody>
      </p:sp>
      <p:sp>
        <p:nvSpPr>
          <p:cNvPr id="240" name="Rectángulo 239"/>
          <p:cNvSpPr/>
          <p:nvPr/>
        </p:nvSpPr>
        <p:spPr>
          <a:xfrm>
            <a:off x="3644119" y="5694875"/>
            <a:ext cx="769775" cy="311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electrones</a:t>
            </a:r>
            <a:endParaRPr lang="es-CO" sz="900" dirty="0"/>
          </a:p>
        </p:txBody>
      </p:sp>
      <p:sp>
        <p:nvSpPr>
          <p:cNvPr id="341" name="Rectángulo 340"/>
          <p:cNvSpPr/>
          <p:nvPr/>
        </p:nvSpPr>
        <p:spPr>
          <a:xfrm flipH="1">
            <a:off x="4725335" y="6047533"/>
            <a:ext cx="1091403" cy="45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modelo </a:t>
            </a:r>
            <a:r>
              <a:rPr lang="es-CO" sz="900" dirty="0"/>
              <a:t>planetario</a:t>
            </a:r>
          </a:p>
        </p:txBody>
      </p:sp>
      <p:cxnSp>
        <p:nvCxnSpPr>
          <p:cNvPr id="394" name="Conector recto 393"/>
          <p:cNvCxnSpPr>
            <a:stCxn id="239" idx="2"/>
            <a:endCxn id="25" idx="0"/>
          </p:cNvCxnSpPr>
          <p:nvPr/>
        </p:nvCxnSpPr>
        <p:spPr>
          <a:xfrm flipH="1">
            <a:off x="2335913" y="5038410"/>
            <a:ext cx="303" cy="1728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ector recto 397"/>
          <p:cNvCxnSpPr>
            <a:stCxn id="266" idx="2"/>
            <a:endCxn id="238" idx="0"/>
          </p:cNvCxnSpPr>
          <p:nvPr/>
        </p:nvCxnSpPr>
        <p:spPr>
          <a:xfrm flipH="1">
            <a:off x="1068095" y="3823872"/>
            <a:ext cx="237" cy="247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ángulo 184"/>
          <p:cNvSpPr/>
          <p:nvPr/>
        </p:nvSpPr>
        <p:spPr>
          <a:xfrm>
            <a:off x="1951026" y="6283655"/>
            <a:ext cx="769775" cy="311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electrones</a:t>
            </a:r>
            <a:endParaRPr lang="es-CO" sz="900" dirty="0"/>
          </a:p>
        </p:txBody>
      </p:sp>
      <p:sp>
        <p:nvSpPr>
          <p:cNvPr id="100" name="Rectángulo 99"/>
          <p:cNvSpPr/>
          <p:nvPr/>
        </p:nvSpPr>
        <p:spPr>
          <a:xfrm>
            <a:off x="4820433" y="5522089"/>
            <a:ext cx="9012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conocido como</a:t>
            </a:r>
          </a:p>
        </p:txBody>
      </p:sp>
      <p:sp>
        <p:nvSpPr>
          <p:cNvPr id="246" name="Rectángulo 245"/>
          <p:cNvSpPr/>
          <p:nvPr/>
        </p:nvSpPr>
        <p:spPr>
          <a:xfrm>
            <a:off x="6390324" y="5514913"/>
            <a:ext cx="9012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conocido como</a:t>
            </a:r>
          </a:p>
        </p:txBody>
      </p:sp>
      <p:cxnSp>
        <p:nvCxnSpPr>
          <p:cNvPr id="318" name="Conector recto 317"/>
          <p:cNvCxnSpPr>
            <a:stCxn id="253" idx="2"/>
            <a:endCxn id="147" idx="0"/>
          </p:cNvCxnSpPr>
          <p:nvPr/>
        </p:nvCxnSpPr>
        <p:spPr>
          <a:xfrm flipH="1">
            <a:off x="5271038" y="4336286"/>
            <a:ext cx="990" cy="20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recto 335"/>
          <p:cNvCxnSpPr>
            <a:stCxn id="124" idx="2"/>
            <a:endCxn id="148" idx="0"/>
          </p:cNvCxnSpPr>
          <p:nvPr/>
        </p:nvCxnSpPr>
        <p:spPr>
          <a:xfrm flipH="1">
            <a:off x="6840928" y="4361877"/>
            <a:ext cx="3" cy="1260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ector recto 362"/>
          <p:cNvCxnSpPr>
            <a:stCxn id="125" idx="2"/>
            <a:endCxn id="107" idx="0"/>
          </p:cNvCxnSpPr>
          <p:nvPr/>
        </p:nvCxnSpPr>
        <p:spPr>
          <a:xfrm flipH="1">
            <a:off x="8409827" y="4364087"/>
            <a:ext cx="6197" cy="23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1404</TotalTime>
  <Words>84</Words>
  <Application>Microsoft Office PowerPoint</Application>
  <PresentationFormat>Carta (216 x 279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131</cp:revision>
  <dcterms:created xsi:type="dcterms:W3CDTF">2015-05-14T14:12:36Z</dcterms:created>
  <dcterms:modified xsi:type="dcterms:W3CDTF">2016-05-09T19:56:30Z</dcterms:modified>
</cp:coreProperties>
</file>