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z Marcela Bernal Gómez" initials="LMBG" lastIdx="4" clrIdx="0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08/05/2016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21960" y="205207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La materia y la energía</a:t>
            </a:r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4132004" y="1022856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/>
              <a:t>E</a:t>
            </a:r>
            <a:r>
              <a:rPr lang="es-CO" sz="1300" b="1" dirty="0" smtClean="0"/>
              <a:t>nergía</a:t>
            </a:r>
            <a:endParaRPr lang="es-CO" sz="1300" b="1" dirty="0"/>
          </a:p>
        </p:txBody>
      </p:sp>
      <p:sp>
        <p:nvSpPr>
          <p:cNvPr id="44" name="Rectángulo 43"/>
          <p:cNvSpPr/>
          <p:nvPr/>
        </p:nvSpPr>
        <p:spPr>
          <a:xfrm>
            <a:off x="389816" y="2047806"/>
            <a:ext cx="965145" cy="4248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aseline="30000" dirty="0" smtClean="0">
                <a:solidFill>
                  <a:schemeClr val="bg1"/>
                </a:solidFill>
              </a:rPr>
              <a:t>mecánica</a:t>
            </a:r>
            <a:endParaRPr lang="es-CO" sz="1600" baseline="30000" dirty="0">
              <a:solidFill>
                <a:schemeClr val="bg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5284498" y="3656233"/>
            <a:ext cx="771047" cy="360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núcleo </a:t>
            </a:r>
            <a:r>
              <a:rPr lang="es-CO" sz="900" dirty="0">
                <a:solidFill>
                  <a:schemeClr val="tx1"/>
                </a:solidFill>
              </a:rPr>
              <a:t>de los átomos</a:t>
            </a:r>
          </a:p>
        </p:txBody>
      </p:sp>
      <p:sp>
        <p:nvSpPr>
          <p:cNvPr id="161" name="Rectángulo 142"/>
          <p:cNvSpPr/>
          <p:nvPr/>
        </p:nvSpPr>
        <p:spPr>
          <a:xfrm>
            <a:off x="8036443" y="3665848"/>
            <a:ext cx="909015" cy="581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J = kg </a:t>
            </a:r>
            <a:r>
              <a:rPr lang="es-CO" sz="900" dirty="0" smtClean="0">
                <a:solidFill>
                  <a:schemeClr val="tx1"/>
                </a:solidFill>
              </a:rPr>
              <a:t>(</a:t>
            </a:r>
            <a:r>
              <a:rPr lang="es-CO" sz="900" dirty="0" smtClean="0"/>
              <a:t>m</a:t>
            </a:r>
            <a:r>
              <a:rPr lang="es-CO" sz="900" baseline="30000" dirty="0" smtClean="0"/>
              <a:t>2</a:t>
            </a:r>
            <a:r>
              <a:rPr lang="es-CO" sz="900" dirty="0" smtClean="0">
                <a:solidFill>
                  <a:schemeClr val="tx1"/>
                </a:solidFill>
              </a:rPr>
              <a:t>/</a:t>
            </a:r>
            <a:r>
              <a:rPr lang="es-CO" sz="900" dirty="0" smtClean="0"/>
              <a:t>s</a:t>
            </a:r>
            <a:r>
              <a:rPr lang="es-CO" sz="900" baseline="30000" dirty="0" smtClean="0"/>
              <a:t>2</a:t>
            </a:r>
            <a:r>
              <a:rPr lang="es-CO" sz="900" dirty="0" smtClean="0">
                <a:solidFill>
                  <a:schemeClr val="tx1"/>
                </a:solidFill>
              </a:rPr>
              <a:t>) 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56" name="Rectángulo 143"/>
          <p:cNvSpPr/>
          <p:nvPr/>
        </p:nvSpPr>
        <p:spPr>
          <a:xfrm>
            <a:off x="4449982" y="4119090"/>
            <a:ext cx="768752" cy="37742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reacciones </a:t>
            </a:r>
            <a:r>
              <a:rPr lang="es-CO" sz="900" dirty="0">
                <a:solidFill>
                  <a:schemeClr val="tx1"/>
                </a:solidFill>
              </a:rPr>
              <a:t>químicas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7969505" y="2226215"/>
            <a:ext cx="1033169" cy="4371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Julios (J)</a:t>
            </a:r>
            <a:endParaRPr lang="es-CO" sz="10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6970769" y="2860239"/>
            <a:ext cx="970279" cy="6204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artificial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46" name="Rectángulo 43"/>
          <p:cNvSpPr/>
          <p:nvPr/>
        </p:nvSpPr>
        <p:spPr>
          <a:xfrm>
            <a:off x="5988807" y="2860239"/>
            <a:ext cx="899916" cy="621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natural</a:t>
            </a:r>
            <a:endParaRPr lang="es-CO" sz="1000" baseline="30000" dirty="0">
              <a:solidFill>
                <a:schemeClr val="bg1"/>
              </a:solidFill>
            </a:endParaRPr>
          </a:p>
        </p:txBody>
      </p:sp>
      <p:sp>
        <p:nvSpPr>
          <p:cNvPr id="147" name="Rectángulo 71"/>
          <p:cNvSpPr/>
          <p:nvPr/>
        </p:nvSpPr>
        <p:spPr>
          <a:xfrm>
            <a:off x="4465747" y="2074203"/>
            <a:ext cx="717972" cy="3140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100" dirty="0">
                <a:solidFill>
                  <a:schemeClr val="bg1"/>
                </a:solidFill>
              </a:rPr>
              <a:t>química</a:t>
            </a:r>
          </a:p>
        </p:txBody>
      </p:sp>
      <p:sp>
        <p:nvSpPr>
          <p:cNvPr id="155" name="Rectángulo 71"/>
          <p:cNvSpPr/>
          <p:nvPr/>
        </p:nvSpPr>
        <p:spPr>
          <a:xfrm>
            <a:off x="1682602" y="3654394"/>
            <a:ext cx="888608" cy="2642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energía </a:t>
            </a:r>
            <a:r>
              <a:rPr lang="es-CO" sz="900" dirty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320" name="Rectángulo 142"/>
          <p:cNvSpPr/>
          <p:nvPr/>
        </p:nvSpPr>
        <p:spPr>
          <a:xfrm>
            <a:off x="7033426" y="4282821"/>
            <a:ext cx="838992" cy="470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d</a:t>
            </a:r>
            <a:r>
              <a:rPr lang="es-CO" sz="900" dirty="0" smtClean="0">
                <a:solidFill>
                  <a:schemeClr val="tx1"/>
                </a:solidFill>
              </a:rPr>
              <a:t>ispositivos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366" name="Rectángulo 143"/>
          <p:cNvSpPr/>
          <p:nvPr/>
        </p:nvSpPr>
        <p:spPr>
          <a:xfrm>
            <a:off x="2636756" y="4168206"/>
            <a:ext cx="832838" cy="3041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corriente eléctrica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46905" y="731338"/>
            <a:ext cx="2664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la</a:t>
            </a:r>
            <a:endParaRPr lang="es-CO" sz="900" dirty="0"/>
          </a:p>
        </p:txBody>
      </p:sp>
      <p:cxnSp>
        <p:nvCxnSpPr>
          <p:cNvPr id="13" name="Conector recto 12"/>
          <p:cNvCxnSpPr>
            <a:stCxn id="4" idx="2"/>
            <a:endCxn id="2" idx="0"/>
          </p:cNvCxnSpPr>
          <p:nvPr/>
        </p:nvCxnSpPr>
        <p:spPr>
          <a:xfrm flipH="1">
            <a:off x="4780115" y="658349"/>
            <a:ext cx="1" cy="729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101368" y="1654112"/>
            <a:ext cx="10166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 presenta como</a:t>
            </a:r>
            <a:endParaRPr lang="es-CO" sz="900" dirty="0"/>
          </a:p>
        </p:txBody>
      </p:sp>
      <p:sp>
        <p:nvSpPr>
          <p:cNvPr id="16" name="Rectángulo 15"/>
          <p:cNvSpPr/>
          <p:nvPr/>
        </p:nvSpPr>
        <p:spPr>
          <a:xfrm>
            <a:off x="6425061" y="1728559"/>
            <a:ext cx="9765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smtClean="0"/>
              <a:t>cambia</a:t>
            </a:r>
            <a:r>
              <a:rPr lang="es-CO" sz="900" smtClean="0"/>
              <a:t> </a:t>
            </a:r>
            <a:r>
              <a:rPr lang="es-CO" sz="900" dirty="0" smtClean="0"/>
              <a:t>de forma</a:t>
            </a:r>
            <a:endParaRPr lang="es-CO" sz="900" dirty="0"/>
          </a:p>
        </p:txBody>
      </p:sp>
      <p:sp>
        <p:nvSpPr>
          <p:cNvPr id="17" name="Rectángulo 16"/>
          <p:cNvSpPr/>
          <p:nvPr/>
        </p:nvSpPr>
        <p:spPr>
          <a:xfrm>
            <a:off x="8058858" y="1706498"/>
            <a:ext cx="8564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se mide en</a:t>
            </a:r>
            <a:endParaRPr lang="es-CO" sz="900" dirty="0"/>
          </a:p>
        </p:txBody>
      </p:sp>
      <p:cxnSp>
        <p:nvCxnSpPr>
          <p:cNvPr id="56" name="Conector recto 55"/>
          <p:cNvCxnSpPr>
            <a:stCxn id="234" idx="0"/>
            <a:endCxn id="310" idx="2"/>
          </p:cNvCxnSpPr>
          <p:nvPr/>
        </p:nvCxnSpPr>
        <p:spPr>
          <a:xfrm flipH="1" flipV="1">
            <a:off x="3043329" y="2383222"/>
            <a:ext cx="2905" cy="889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>
            <a:stCxn id="54" idx="2"/>
            <a:endCxn id="320" idx="0"/>
          </p:cNvCxnSpPr>
          <p:nvPr/>
        </p:nvCxnSpPr>
        <p:spPr>
          <a:xfrm>
            <a:off x="7452922" y="4161823"/>
            <a:ext cx="0" cy="12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>
            <a:stCxn id="17" idx="2"/>
            <a:endCxn id="126" idx="0"/>
          </p:cNvCxnSpPr>
          <p:nvPr/>
        </p:nvCxnSpPr>
        <p:spPr>
          <a:xfrm flipH="1">
            <a:off x="8486090" y="1937330"/>
            <a:ext cx="970" cy="288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8" idx="2"/>
            <a:endCxn id="16" idx="0"/>
          </p:cNvCxnSpPr>
          <p:nvPr/>
        </p:nvCxnSpPr>
        <p:spPr>
          <a:xfrm rot="16200000" flipH="1">
            <a:off x="5723161" y="538383"/>
            <a:ext cx="247131" cy="21332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8" idx="2"/>
            <a:endCxn id="17" idx="0"/>
          </p:cNvCxnSpPr>
          <p:nvPr/>
        </p:nvCxnSpPr>
        <p:spPr>
          <a:xfrm rot="16200000" flipH="1">
            <a:off x="6521053" y="-259509"/>
            <a:ext cx="225070" cy="3706944"/>
          </a:xfrm>
          <a:prstGeom prst="bentConnector3">
            <a:avLst>
              <a:gd name="adj1" fmla="val 530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16" idx="2"/>
            <a:endCxn id="129" idx="0"/>
          </p:cNvCxnSpPr>
          <p:nvPr/>
        </p:nvCxnSpPr>
        <p:spPr>
          <a:xfrm rot="16200000" flipH="1">
            <a:off x="6734198" y="2138528"/>
            <a:ext cx="900848" cy="5425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16" idx="2"/>
            <a:endCxn id="146" idx="0"/>
          </p:cNvCxnSpPr>
          <p:nvPr/>
        </p:nvCxnSpPr>
        <p:spPr>
          <a:xfrm rot="5400000">
            <a:off x="6225627" y="2172530"/>
            <a:ext cx="900848" cy="4745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8" idx="2"/>
            <a:endCxn id="15" idx="0"/>
          </p:cNvCxnSpPr>
          <p:nvPr/>
        </p:nvCxnSpPr>
        <p:spPr>
          <a:xfrm rot="5400000">
            <a:off x="3608557" y="482553"/>
            <a:ext cx="172684" cy="2170435"/>
          </a:xfrm>
          <a:prstGeom prst="bentConnector3">
            <a:avLst>
              <a:gd name="adj1" fmla="val 697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15" idx="2"/>
            <a:endCxn id="305" idx="0"/>
          </p:cNvCxnSpPr>
          <p:nvPr/>
        </p:nvCxnSpPr>
        <p:spPr>
          <a:xfrm rot="5400000">
            <a:off x="2276162" y="1735689"/>
            <a:ext cx="184264" cy="482775"/>
          </a:xfrm>
          <a:prstGeom prst="bentConnector3">
            <a:avLst>
              <a:gd name="adj1" fmla="val 382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47" idx="0"/>
            <a:endCxn id="15" idx="2"/>
          </p:cNvCxnSpPr>
          <p:nvPr/>
        </p:nvCxnSpPr>
        <p:spPr>
          <a:xfrm rot="16200000" flipV="1">
            <a:off x="3622578" y="872048"/>
            <a:ext cx="189259" cy="2215052"/>
          </a:xfrm>
          <a:prstGeom prst="bentConnector3">
            <a:avLst>
              <a:gd name="adj1" fmla="val 639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>
            <a:stCxn id="177" idx="2"/>
            <a:endCxn id="283" idx="0"/>
          </p:cNvCxnSpPr>
          <p:nvPr/>
        </p:nvCxnSpPr>
        <p:spPr>
          <a:xfrm rot="16200000" flipH="1">
            <a:off x="5809288" y="6112582"/>
            <a:ext cx="187568" cy="4271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>
            <a:stCxn id="129" idx="2"/>
            <a:endCxn id="54" idx="0"/>
          </p:cNvCxnSpPr>
          <p:nvPr/>
        </p:nvCxnSpPr>
        <p:spPr>
          <a:xfrm flipH="1">
            <a:off x="7452922" y="3480668"/>
            <a:ext cx="2987" cy="450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15" idx="2"/>
            <a:endCxn id="44" idx="0"/>
          </p:cNvCxnSpPr>
          <p:nvPr/>
        </p:nvCxnSpPr>
        <p:spPr>
          <a:xfrm rot="5400000">
            <a:off x="1659604" y="1097729"/>
            <a:ext cx="162862" cy="1737292"/>
          </a:xfrm>
          <a:prstGeom prst="bentConnector3">
            <a:avLst>
              <a:gd name="adj1" fmla="val 431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233"/>
          <p:cNvSpPr/>
          <p:nvPr/>
        </p:nvSpPr>
        <p:spPr>
          <a:xfrm>
            <a:off x="2902605" y="3272767"/>
            <a:ext cx="2872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es</a:t>
            </a:r>
            <a:endParaRPr lang="es-CO" sz="900" dirty="0"/>
          </a:p>
        </p:txBody>
      </p:sp>
      <p:cxnSp>
        <p:nvCxnSpPr>
          <p:cNvPr id="236" name="Conector recto 235"/>
          <p:cNvCxnSpPr>
            <a:stCxn id="126" idx="2"/>
            <a:endCxn id="41" idx="0"/>
          </p:cNvCxnSpPr>
          <p:nvPr/>
        </p:nvCxnSpPr>
        <p:spPr>
          <a:xfrm flipH="1">
            <a:off x="8486089" y="2663354"/>
            <a:ext cx="1" cy="519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>
            <a:stCxn id="41" idx="2"/>
            <a:endCxn id="161" idx="0"/>
          </p:cNvCxnSpPr>
          <p:nvPr/>
        </p:nvCxnSpPr>
        <p:spPr>
          <a:xfrm>
            <a:off x="8486089" y="3413904"/>
            <a:ext cx="4862" cy="25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/>
          <p:cNvSpPr/>
          <p:nvPr/>
        </p:nvSpPr>
        <p:spPr>
          <a:xfrm>
            <a:off x="1250243" y="5615915"/>
            <a:ext cx="824265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 </a:t>
            </a:r>
            <a:r>
              <a:rPr lang="es-CO" sz="900" dirty="0"/>
              <a:t>posición</a:t>
            </a:r>
          </a:p>
        </p:txBody>
      </p:sp>
      <p:cxnSp>
        <p:nvCxnSpPr>
          <p:cNvPr id="243" name="Conector angular 242"/>
          <p:cNvCxnSpPr>
            <a:stCxn id="15" idx="2"/>
            <a:endCxn id="262" idx="0"/>
          </p:cNvCxnSpPr>
          <p:nvPr/>
        </p:nvCxnSpPr>
        <p:spPr>
          <a:xfrm rot="16200000" flipH="1">
            <a:off x="4017271" y="477354"/>
            <a:ext cx="229466" cy="3044646"/>
          </a:xfrm>
          <a:prstGeom prst="bentConnector3">
            <a:avLst>
              <a:gd name="adj1" fmla="val 292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ángulo 254"/>
          <p:cNvSpPr/>
          <p:nvPr/>
        </p:nvSpPr>
        <p:spPr>
          <a:xfrm>
            <a:off x="3584652" y="3803276"/>
            <a:ext cx="591857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calor </a:t>
            </a:r>
            <a:endParaRPr lang="es-CO" sz="900" dirty="0"/>
          </a:p>
        </p:txBody>
      </p:sp>
      <p:sp>
        <p:nvSpPr>
          <p:cNvPr id="262" name="Rectángulo 261"/>
          <p:cNvSpPr/>
          <p:nvPr/>
        </p:nvSpPr>
        <p:spPr>
          <a:xfrm>
            <a:off x="5262827" y="2114410"/>
            <a:ext cx="783000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nuclear</a:t>
            </a:r>
            <a:endParaRPr lang="es-CO" sz="1100" dirty="0">
              <a:solidFill>
                <a:schemeClr val="bg1"/>
              </a:solidFill>
            </a:endParaRPr>
          </a:p>
        </p:txBody>
      </p:sp>
      <p:cxnSp>
        <p:nvCxnSpPr>
          <p:cNvPr id="299" name="Conector recto 298"/>
          <p:cNvCxnSpPr>
            <a:stCxn id="262" idx="2"/>
            <a:endCxn id="81" idx="0"/>
          </p:cNvCxnSpPr>
          <p:nvPr/>
        </p:nvCxnSpPr>
        <p:spPr>
          <a:xfrm>
            <a:off x="5654327" y="2376020"/>
            <a:ext cx="0" cy="225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305"/>
          <p:cNvCxnSpPr>
            <a:stCxn id="72" idx="0"/>
            <a:endCxn id="81" idx="2"/>
          </p:cNvCxnSpPr>
          <p:nvPr/>
        </p:nvCxnSpPr>
        <p:spPr>
          <a:xfrm flipH="1" flipV="1">
            <a:off x="5654327" y="2831949"/>
            <a:ext cx="15695" cy="82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ángulo 306"/>
          <p:cNvSpPr/>
          <p:nvPr/>
        </p:nvSpPr>
        <p:spPr>
          <a:xfrm>
            <a:off x="1303580" y="4427185"/>
            <a:ext cx="717593" cy="25103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000" dirty="0" smtClean="0"/>
              <a:t>potencial</a:t>
            </a:r>
            <a:endParaRPr lang="es-CO" sz="1000" dirty="0"/>
          </a:p>
        </p:txBody>
      </p:sp>
      <p:sp>
        <p:nvSpPr>
          <p:cNvPr id="308" name="Rectángulo 307"/>
          <p:cNvSpPr/>
          <p:nvPr/>
        </p:nvSpPr>
        <p:spPr>
          <a:xfrm>
            <a:off x="207422" y="4406670"/>
            <a:ext cx="727158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000" dirty="0" smtClean="0"/>
              <a:t>cinética </a:t>
            </a:r>
            <a:endParaRPr lang="es-CO" sz="1000" dirty="0"/>
          </a:p>
        </p:txBody>
      </p:sp>
      <p:cxnSp>
        <p:nvCxnSpPr>
          <p:cNvPr id="311" name="Conector angular 310"/>
          <p:cNvCxnSpPr>
            <a:stCxn id="61" idx="2"/>
            <a:endCxn id="307" idx="0"/>
          </p:cNvCxnSpPr>
          <p:nvPr/>
        </p:nvCxnSpPr>
        <p:spPr>
          <a:xfrm rot="16200000" flipH="1">
            <a:off x="780049" y="3544856"/>
            <a:ext cx="971873" cy="792784"/>
          </a:xfrm>
          <a:prstGeom prst="bentConnector3">
            <a:avLst>
              <a:gd name="adj1" fmla="val 619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61" idx="2"/>
            <a:endCxn id="308" idx="0"/>
          </p:cNvCxnSpPr>
          <p:nvPr/>
        </p:nvCxnSpPr>
        <p:spPr>
          <a:xfrm rot="5400000">
            <a:off x="244618" y="3781695"/>
            <a:ext cx="951358" cy="298592"/>
          </a:xfrm>
          <a:prstGeom prst="bentConnector3">
            <a:avLst>
              <a:gd name="adj1" fmla="val 633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ángulo 313"/>
          <p:cNvSpPr/>
          <p:nvPr/>
        </p:nvSpPr>
        <p:spPr>
          <a:xfrm>
            <a:off x="4976589" y="6419919"/>
            <a:ext cx="6168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fusión</a:t>
            </a:r>
            <a:endParaRPr lang="es-CO" sz="900" dirty="0"/>
          </a:p>
        </p:txBody>
      </p:sp>
      <p:cxnSp>
        <p:nvCxnSpPr>
          <p:cNvPr id="373" name="Conector recto 372"/>
          <p:cNvCxnSpPr>
            <a:stCxn id="308" idx="2"/>
            <a:endCxn id="186" idx="0"/>
          </p:cNvCxnSpPr>
          <p:nvPr/>
        </p:nvCxnSpPr>
        <p:spPr>
          <a:xfrm>
            <a:off x="571001" y="4652891"/>
            <a:ext cx="0" cy="286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>
            <a:stCxn id="177" idx="2"/>
            <a:endCxn id="314" idx="0"/>
          </p:cNvCxnSpPr>
          <p:nvPr/>
        </p:nvCxnSpPr>
        <p:spPr>
          <a:xfrm rot="5400000">
            <a:off x="5393488" y="6123888"/>
            <a:ext cx="187568" cy="4044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ángulo 389"/>
          <p:cNvSpPr/>
          <p:nvPr/>
        </p:nvSpPr>
        <p:spPr>
          <a:xfrm>
            <a:off x="5336772" y="5417669"/>
            <a:ext cx="7054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900" dirty="0" smtClean="0"/>
              <a:t>reacciones </a:t>
            </a:r>
            <a:r>
              <a:rPr lang="es-CO" sz="900" dirty="0"/>
              <a:t>nucleares</a:t>
            </a:r>
          </a:p>
        </p:txBody>
      </p:sp>
      <p:sp>
        <p:nvSpPr>
          <p:cNvPr id="391" name="Rectángulo 390"/>
          <p:cNvSpPr/>
          <p:nvPr/>
        </p:nvSpPr>
        <p:spPr>
          <a:xfrm>
            <a:off x="139052" y="5615915"/>
            <a:ext cx="863897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velocidad</a:t>
            </a:r>
            <a:endParaRPr lang="es-CO" sz="900" dirty="0"/>
          </a:p>
        </p:txBody>
      </p:sp>
      <p:cxnSp>
        <p:nvCxnSpPr>
          <p:cNvPr id="394" name="Conector recto 393"/>
          <p:cNvCxnSpPr>
            <a:stCxn id="147" idx="2"/>
            <a:endCxn id="192" idx="0"/>
          </p:cNvCxnSpPr>
          <p:nvPr/>
        </p:nvCxnSpPr>
        <p:spPr>
          <a:xfrm>
            <a:off x="4824733" y="2388217"/>
            <a:ext cx="1961" cy="91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recto 395"/>
          <p:cNvCxnSpPr>
            <a:stCxn id="508" idx="2"/>
            <a:endCxn id="241" idx="0"/>
          </p:cNvCxnSpPr>
          <p:nvPr/>
        </p:nvCxnSpPr>
        <p:spPr>
          <a:xfrm>
            <a:off x="1662376" y="5207003"/>
            <a:ext cx="0" cy="408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recto 399"/>
          <p:cNvCxnSpPr>
            <a:stCxn id="186" idx="2"/>
            <a:endCxn id="391" idx="0"/>
          </p:cNvCxnSpPr>
          <p:nvPr/>
        </p:nvCxnSpPr>
        <p:spPr>
          <a:xfrm>
            <a:off x="571001" y="5170451"/>
            <a:ext cx="0" cy="445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cto 416"/>
          <p:cNvCxnSpPr>
            <a:stCxn id="307" idx="2"/>
            <a:endCxn id="508" idx="0"/>
          </p:cNvCxnSpPr>
          <p:nvPr/>
        </p:nvCxnSpPr>
        <p:spPr>
          <a:xfrm flipH="1">
            <a:off x="1662376" y="4678216"/>
            <a:ext cx="1" cy="29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angular 467"/>
          <p:cNvCxnSpPr>
            <a:stCxn id="15" idx="2"/>
            <a:endCxn id="310" idx="0"/>
          </p:cNvCxnSpPr>
          <p:nvPr/>
        </p:nvCxnSpPr>
        <p:spPr>
          <a:xfrm rot="16200000" flipH="1">
            <a:off x="2734373" y="1760252"/>
            <a:ext cx="184264" cy="433648"/>
          </a:xfrm>
          <a:prstGeom prst="bentConnector3">
            <a:avLst>
              <a:gd name="adj1" fmla="val 372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5" idx="2"/>
            <a:endCxn id="312" idx="0"/>
          </p:cNvCxnSpPr>
          <p:nvPr/>
        </p:nvCxnSpPr>
        <p:spPr>
          <a:xfrm rot="16200000" flipH="1">
            <a:off x="3150502" y="1344122"/>
            <a:ext cx="189259" cy="1270901"/>
          </a:xfrm>
          <a:prstGeom prst="bentConnector3">
            <a:avLst>
              <a:gd name="adj1" fmla="val 372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ector recto 456"/>
          <p:cNvCxnSpPr>
            <a:stCxn id="305" idx="2"/>
            <a:endCxn id="225" idx="0"/>
          </p:cNvCxnSpPr>
          <p:nvPr/>
        </p:nvCxnSpPr>
        <p:spPr>
          <a:xfrm>
            <a:off x="2126906" y="2383222"/>
            <a:ext cx="2769" cy="519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8002623" y="3183072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</a:t>
            </a:r>
            <a:r>
              <a:rPr lang="es-CO" sz="900" dirty="0" smtClean="0"/>
              <a:t>expresa como</a:t>
            </a:r>
            <a:endParaRPr lang="es-CO" sz="900" dirty="0"/>
          </a:p>
        </p:txBody>
      </p:sp>
      <p:sp>
        <p:nvSpPr>
          <p:cNvPr id="54" name="Rectángulo 53"/>
          <p:cNvSpPr/>
          <p:nvPr/>
        </p:nvSpPr>
        <p:spPr>
          <a:xfrm>
            <a:off x="7104108" y="3930991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a través de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57460" y="3224480"/>
            <a:ext cx="8242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 </a:t>
            </a:r>
            <a:r>
              <a:rPr lang="es-CO" sz="900" dirty="0"/>
              <a:t>clasifica en</a:t>
            </a:r>
          </a:p>
        </p:txBody>
      </p:sp>
      <p:cxnSp>
        <p:nvCxnSpPr>
          <p:cNvPr id="479" name="Conector recto 478"/>
          <p:cNvCxnSpPr>
            <a:stCxn id="44" idx="2"/>
            <a:endCxn id="61" idx="0"/>
          </p:cNvCxnSpPr>
          <p:nvPr/>
        </p:nvCxnSpPr>
        <p:spPr>
          <a:xfrm flipH="1">
            <a:off x="869593" y="2472657"/>
            <a:ext cx="2796" cy="7518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tángulo 507"/>
          <p:cNvSpPr/>
          <p:nvPr/>
        </p:nvSpPr>
        <p:spPr>
          <a:xfrm>
            <a:off x="1138835" y="4976171"/>
            <a:ext cx="1047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relaciona </a:t>
            </a:r>
            <a:r>
              <a:rPr lang="es-CO" sz="900" dirty="0" smtClean="0"/>
              <a:t>con la</a:t>
            </a:r>
            <a:endParaRPr lang="es-CO" sz="900" dirty="0"/>
          </a:p>
        </p:txBody>
      </p:sp>
      <p:sp>
        <p:nvSpPr>
          <p:cNvPr id="186" name="Rectángulo 185"/>
          <p:cNvSpPr/>
          <p:nvPr/>
        </p:nvSpPr>
        <p:spPr>
          <a:xfrm>
            <a:off x="47460" y="4939619"/>
            <a:ext cx="1047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relaciona </a:t>
            </a:r>
            <a:r>
              <a:rPr lang="es-CO" sz="900" dirty="0" smtClean="0"/>
              <a:t>con la</a:t>
            </a:r>
            <a:endParaRPr lang="es-CO" sz="900" dirty="0"/>
          </a:p>
        </p:txBody>
      </p:sp>
      <p:sp>
        <p:nvSpPr>
          <p:cNvPr id="81" name="Rectángulo 80"/>
          <p:cNvSpPr/>
          <p:nvPr/>
        </p:nvSpPr>
        <p:spPr>
          <a:xfrm>
            <a:off x="5336772" y="2601117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está </a:t>
            </a:r>
            <a:r>
              <a:rPr lang="es-CO" sz="900" dirty="0" smtClean="0"/>
              <a:t>en el</a:t>
            </a:r>
            <a:endParaRPr lang="es-CO" sz="900" dirty="0"/>
          </a:p>
        </p:txBody>
      </p:sp>
      <p:sp>
        <p:nvSpPr>
          <p:cNvPr id="167" name="Rectángulo 166"/>
          <p:cNvSpPr/>
          <p:nvPr/>
        </p:nvSpPr>
        <p:spPr>
          <a:xfrm>
            <a:off x="5206267" y="4779065"/>
            <a:ext cx="9509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manifiesta en</a:t>
            </a:r>
          </a:p>
        </p:txBody>
      </p:sp>
      <p:sp>
        <p:nvSpPr>
          <p:cNvPr id="177" name="Rectángulo 176"/>
          <p:cNvSpPr/>
          <p:nvPr/>
        </p:nvSpPr>
        <p:spPr>
          <a:xfrm>
            <a:off x="5452916" y="60015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 </a:t>
            </a:r>
          </a:p>
        </p:txBody>
      </p:sp>
      <p:sp>
        <p:nvSpPr>
          <p:cNvPr id="283" name="Rectángulo 282"/>
          <p:cNvSpPr/>
          <p:nvPr/>
        </p:nvSpPr>
        <p:spPr>
          <a:xfrm>
            <a:off x="5808189" y="6419919"/>
            <a:ext cx="6168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fisión</a:t>
            </a:r>
            <a:endParaRPr lang="es-CO" sz="900" dirty="0"/>
          </a:p>
        </p:txBody>
      </p:sp>
      <p:cxnSp>
        <p:nvCxnSpPr>
          <p:cNvPr id="188" name="Conector recto 187"/>
          <p:cNvCxnSpPr>
            <a:stCxn id="390" idx="2"/>
            <a:endCxn id="177" idx="0"/>
          </p:cNvCxnSpPr>
          <p:nvPr/>
        </p:nvCxnSpPr>
        <p:spPr>
          <a:xfrm flipH="1">
            <a:off x="5689519" y="5787001"/>
            <a:ext cx="1" cy="214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4382501" y="3305463"/>
            <a:ext cx="888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es producto de</a:t>
            </a:r>
          </a:p>
        </p:txBody>
      </p:sp>
      <p:sp>
        <p:nvSpPr>
          <p:cNvPr id="305" name="Rectángulo 71"/>
          <p:cNvSpPr/>
          <p:nvPr/>
        </p:nvSpPr>
        <p:spPr>
          <a:xfrm>
            <a:off x="1767920" y="2069208"/>
            <a:ext cx="717972" cy="3140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100" dirty="0" smtClean="0">
                <a:solidFill>
                  <a:schemeClr val="bg1"/>
                </a:solidFill>
              </a:rPr>
              <a:t>radiante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310" name="Rectángulo 71"/>
          <p:cNvSpPr/>
          <p:nvPr/>
        </p:nvSpPr>
        <p:spPr>
          <a:xfrm>
            <a:off x="2684343" y="2069208"/>
            <a:ext cx="717972" cy="3140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100" dirty="0">
                <a:solidFill>
                  <a:schemeClr val="bg1"/>
                </a:solidFill>
              </a:rPr>
              <a:t>e</a:t>
            </a:r>
            <a:r>
              <a:rPr lang="es-CO" sz="1100" dirty="0" smtClean="0">
                <a:solidFill>
                  <a:schemeClr val="bg1"/>
                </a:solidFill>
              </a:rPr>
              <a:t>léctrica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312" name="Rectángulo 71"/>
          <p:cNvSpPr/>
          <p:nvPr/>
        </p:nvSpPr>
        <p:spPr>
          <a:xfrm>
            <a:off x="3521596" y="2074203"/>
            <a:ext cx="717972" cy="3140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100" dirty="0" smtClean="0">
                <a:solidFill>
                  <a:schemeClr val="bg1"/>
                </a:solidFill>
              </a:rPr>
              <a:t>térmica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225" name="Rectángulo 224"/>
          <p:cNvSpPr/>
          <p:nvPr/>
        </p:nvSpPr>
        <p:spPr>
          <a:xfrm>
            <a:off x="1844981" y="290258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ejemplo</a:t>
            </a:r>
            <a:endParaRPr lang="es-CO" sz="900" dirty="0"/>
          </a:p>
        </p:txBody>
      </p:sp>
      <p:cxnSp>
        <p:nvCxnSpPr>
          <p:cNvPr id="239" name="Conector recto 238"/>
          <p:cNvCxnSpPr>
            <a:stCxn id="225" idx="2"/>
            <a:endCxn id="155" idx="0"/>
          </p:cNvCxnSpPr>
          <p:nvPr/>
        </p:nvCxnSpPr>
        <p:spPr>
          <a:xfrm flipH="1">
            <a:off x="2126906" y="3133421"/>
            <a:ext cx="2769" cy="520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ángulo 294"/>
          <p:cNvSpPr/>
          <p:nvPr/>
        </p:nvSpPr>
        <p:spPr>
          <a:xfrm>
            <a:off x="3320171" y="2939059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 manifiesta como</a:t>
            </a:r>
          </a:p>
        </p:txBody>
      </p:sp>
      <p:cxnSp>
        <p:nvCxnSpPr>
          <p:cNvPr id="301" name="Conector recto 300"/>
          <p:cNvCxnSpPr>
            <a:stCxn id="312" idx="2"/>
            <a:endCxn id="295" idx="0"/>
          </p:cNvCxnSpPr>
          <p:nvPr/>
        </p:nvCxnSpPr>
        <p:spPr>
          <a:xfrm flipH="1">
            <a:off x="3880581" y="2388217"/>
            <a:ext cx="1" cy="550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recto 434"/>
          <p:cNvCxnSpPr>
            <a:stCxn id="234" idx="2"/>
            <a:endCxn id="366" idx="0"/>
          </p:cNvCxnSpPr>
          <p:nvPr/>
        </p:nvCxnSpPr>
        <p:spPr>
          <a:xfrm>
            <a:off x="3046234" y="3503599"/>
            <a:ext cx="6941" cy="66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recto 435"/>
          <p:cNvCxnSpPr>
            <a:stCxn id="295" idx="2"/>
            <a:endCxn id="255" idx="0"/>
          </p:cNvCxnSpPr>
          <p:nvPr/>
        </p:nvCxnSpPr>
        <p:spPr>
          <a:xfrm>
            <a:off x="3880581" y="3169891"/>
            <a:ext cx="0" cy="633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recto 440"/>
          <p:cNvCxnSpPr>
            <a:stCxn id="192" idx="2"/>
            <a:endCxn id="256" idx="0"/>
          </p:cNvCxnSpPr>
          <p:nvPr/>
        </p:nvCxnSpPr>
        <p:spPr>
          <a:xfrm>
            <a:off x="4826694" y="3536295"/>
            <a:ext cx="7664" cy="582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>
            <a:stCxn id="72" idx="2"/>
            <a:endCxn id="167" idx="0"/>
          </p:cNvCxnSpPr>
          <p:nvPr/>
        </p:nvCxnSpPr>
        <p:spPr>
          <a:xfrm>
            <a:off x="5670022" y="4016874"/>
            <a:ext cx="11696" cy="76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67" idx="2"/>
            <a:endCxn id="390" idx="0"/>
          </p:cNvCxnSpPr>
          <p:nvPr/>
        </p:nvCxnSpPr>
        <p:spPr>
          <a:xfrm>
            <a:off x="5681718" y="5009897"/>
            <a:ext cx="7802" cy="407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>
            <a:stCxn id="2" idx="2"/>
            <a:endCxn id="8" idx="0"/>
          </p:cNvCxnSpPr>
          <p:nvPr/>
        </p:nvCxnSpPr>
        <p:spPr>
          <a:xfrm>
            <a:off x="4780115" y="962170"/>
            <a:ext cx="1" cy="60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87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83</cp:revision>
  <dcterms:created xsi:type="dcterms:W3CDTF">2015-05-14T14:12:36Z</dcterms:created>
  <dcterms:modified xsi:type="dcterms:W3CDTF">2016-05-09T03:13:55Z</dcterms:modified>
</cp:coreProperties>
</file>