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6A635-BC74-4205-AABA-385FD08CF07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6A776-12E1-468D-BAE1-8DE81C51E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99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A776-12E1-468D-BAE1-8DE81C51E27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4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54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04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4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1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30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4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7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18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92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0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2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FF5D-3ADE-48A8-92B3-53E56281CB3B}" type="datetimeFigureOut">
              <a:rPr lang="es-ES" smtClean="0"/>
              <a:t>31/05/2016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77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707904" y="97143"/>
            <a:ext cx="172819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Trabajo y energía</a:t>
            </a:r>
            <a:endParaRPr lang="es-ES" sz="1600" dirty="0"/>
          </a:p>
        </p:txBody>
      </p:sp>
      <p:sp>
        <p:nvSpPr>
          <p:cNvPr id="8" name="7 Rectángulo"/>
          <p:cNvSpPr/>
          <p:nvPr/>
        </p:nvSpPr>
        <p:spPr>
          <a:xfrm>
            <a:off x="1940756" y="603205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Energía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350950" y="603864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Trabajo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676550" y="603864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Potencia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7968852" y="603205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Eficiencia</a:t>
            </a:r>
            <a:endParaRPr lang="es-ES" sz="13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32816" y="1410491"/>
            <a:ext cx="936104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</a:t>
            </a:r>
            <a:r>
              <a:rPr lang="es-ES" sz="1000" dirty="0" smtClean="0">
                <a:solidFill>
                  <a:schemeClr val="bg1"/>
                </a:solidFill>
              </a:rPr>
              <a:t>apacidad de un cuerpo para transformarse o transformar a otros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154572" y="1717970"/>
            <a:ext cx="93610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p</a:t>
            </a:r>
            <a:r>
              <a:rPr lang="es-ES" sz="1000" dirty="0" smtClean="0">
                <a:solidFill>
                  <a:schemeClr val="bg1"/>
                </a:solidFill>
              </a:rPr>
              <a:t>rincipio de conservación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210232" y="1489720"/>
            <a:ext cx="1281648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t</a:t>
            </a:r>
            <a:r>
              <a:rPr lang="es-ES" sz="1000" dirty="0" smtClean="0">
                <a:solidFill>
                  <a:schemeClr val="bg1"/>
                </a:solidFill>
              </a:rPr>
              <a:t>érmica</a:t>
            </a: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eléctrica</a:t>
            </a: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e</a:t>
            </a:r>
            <a:r>
              <a:rPr lang="es-ES" sz="1000" dirty="0" smtClean="0">
                <a:solidFill>
                  <a:schemeClr val="bg1"/>
                </a:solidFill>
              </a:rPr>
              <a:t>lectromagnética</a:t>
            </a: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q</a:t>
            </a:r>
            <a:r>
              <a:rPr lang="es-ES" sz="1000" dirty="0" smtClean="0">
                <a:solidFill>
                  <a:schemeClr val="bg1"/>
                </a:solidFill>
              </a:rPr>
              <a:t>uímica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n</a:t>
            </a:r>
            <a:r>
              <a:rPr lang="es-ES" sz="1000" dirty="0" smtClean="0">
                <a:solidFill>
                  <a:schemeClr val="bg1"/>
                </a:solidFill>
              </a:rPr>
              <a:t>uclear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551952" y="1718268"/>
            <a:ext cx="79208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f</a:t>
            </a:r>
            <a:r>
              <a:rPr lang="es-ES" sz="1000" dirty="0" smtClean="0">
                <a:solidFill>
                  <a:schemeClr val="bg1"/>
                </a:solidFill>
              </a:rPr>
              <a:t>uentes</a:t>
            </a:r>
          </a:p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renovables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478882" y="1718268"/>
            <a:ext cx="79208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f</a:t>
            </a:r>
            <a:r>
              <a:rPr lang="es-ES" sz="1000" dirty="0" smtClean="0">
                <a:solidFill>
                  <a:schemeClr val="bg1"/>
                </a:solidFill>
              </a:rPr>
              <a:t>uentes No</a:t>
            </a: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r</a:t>
            </a:r>
            <a:r>
              <a:rPr lang="es-ES" sz="1000" dirty="0" smtClean="0">
                <a:solidFill>
                  <a:schemeClr val="bg1"/>
                </a:solidFill>
              </a:rPr>
              <a:t>enovables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431386" y="1412775"/>
            <a:ext cx="936104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energía </a:t>
            </a:r>
            <a:r>
              <a:rPr lang="es-ES" sz="1000" dirty="0" smtClean="0">
                <a:solidFill>
                  <a:schemeClr val="bg1"/>
                </a:solidFill>
              </a:rPr>
              <a:t>necesaria  para desplazar un objeto aplicando fuerza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748498" y="1489719"/>
            <a:ext cx="936104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</a:t>
            </a:r>
            <a:r>
              <a:rPr lang="es-ES" sz="1000" dirty="0" smtClean="0">
                <a:solidFill>
                  <a:schemeClr val="bg1"/>
                </a:solidFill>
              </a:rPr>
              <a:t>antidad </a:t>
            </a:r>
            <a:r>
              <a:rPr lang="es-ES" sz="1000" dirty="0" smtClean="0">
                <a:solidFill>
                  <a:schemeClr val="bg1"/>
                </a:solidFill>
              </a:rPr>
              <a:t>de trabajo realizado en la unidad de tiempo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8040800" y="1489720"/>
            <a:ext cx="936104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r</a:t>
            </a:r>
            <a:r>
              <a:rPr lang="es-ES" sz="1000" smtClean="0">
                <a:solidFill>
                  <a:schemeClr val="bg1"/>
                </a:solidFill>
              </a:rPr>
              <a:t>azón </a:t>
            </a:r>
            <a:r>
              <a:rPr lang="es-ES" sz="1000" dirty="0" smtClean="0">
                <a:solidFill>
                  <a:schemeClr val="bg1"/>
                </a:solidFill>
              </a:rPr>
              <a:t>entre trabajo útil y la energía suministrada a un sistema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153564" y="3104994"/>
            <a:ext cx="864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Joules</a:t>
            </a:r>
            <a:r>
              <a:rPr lang="es-ES" sz="900" dirty="0" smtClean="0"/>
              <a:t> (J)</a:t>
            </a:r>
          </a:p>
          <a:p>
            <a:pPr algn="ctr"/>
            <a:r>
              <a:rPr lang="es-ES" sz="900" dirty="0" smtClean="0"/>
              <a:t>[J] = [N][m]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1190576" y="2922660"/>
            <a:ext cx="8640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</a:t>
            </a:r>
            <a:r>
              <a:rPr lang="es-ES" sz="900" dirty="0" smtClean="0"/>
              <a:t>a energía no se crea ni se destruye, solo se transforma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2480816" y="3153492"/>
            <a:ext cx="7920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</a:t>
            </a:r>
            <a:endParaRPr lang="es-ES" sz="900" dirty="0" smtClean="0"/>
          </a:p>
          <a:p>
            <a:pPr algn="ctr"/>
            <a:r>
              <a:rPr lang="es-ES" sz="900" dirty="0"/>
              <a:t>m</a:t>
            </a:r>
            <a:r>
              <a:rPr lang="es-ES" sz="900" dirty="0" smtClean="0"/>
              <a:t>ecánica</a:t>
            </a:r>
            <a:endParaRPr lang="es-ES" sz="900" dirty="0" smtClean="0"/>
          </a:p>
        </p:txBody>
      </p:sp>
      <p:sp>
        <p:nvSpPr>
          <p:cNvPr id="40" name="39 CuadroTexto"/>
          <p:cNvSpPr txBox="1"/>
          <p:nvPr/>
        </p:nvSpPr>
        <p:spPr>
          <a:xfrm>
            <a:off x="3383198" y="2922661"/>
            <a:ext cx="101351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hidroeléctrica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solar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mareomotriz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geotérmica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eólica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4531849" y="2912001"/>
            <a:ext cx="89743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fósil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carbón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petróleo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gas natural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nuclear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5469372" y="3153492"/>
            <a:ext cx="927556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6820506" y="3070908"/>
            <a:ext cx="79208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 = W/t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8" y="3212976"/>
            <a:ext cx="868680" cy="91440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7880880" y="3070908"/>
            <a:ext cx="121218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ym typeface="Symbol" panose="05050102010706020507" pitchFamily="18" charset="2"/>
              </a:rPr>
              <a:t>= W/E x 100 %</a:t>
            </a:r>
            <a:endParaRPr lang="es-ES" sz="1000" dirty="0" smtClean="0"/>
          </a:p>
        </p:txBody>
      </p:sp>
      <p:sp>
        <p:nvSpPr>
          <p:cNvPr id="54" name="53 CuadroTexto"/>
          <p:cNvSpPr txBox="1"/>
          <p:nvPr/>
        </p:nvSpPr>
        <p:spPr>
          <a:xfrm>
            <a:off x="1318954" y="4358667"/>
            <a:ext cx="79208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</a:t>
            </a:r>
          </a:p>
          <a:p>
            <a:pPr algn="ctr"/>
            <a:r>
              <a:rPr lang="es-ES" sz="900" dirty="0" smtClean="0"/>
              <a:t>cinética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2455012" y="4285851"/>
            <a:ext cx="792088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</a:t>
            </a:r>
          </a:p>
          <a:p>
            <a:pPr algn="ctr"/>
            <a:r>
              <a:rPr lang="es-ES" sz="900" dirty="0" smtClean="0"/>
              <a:t>potencial gravitacional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3551952" y="4289302"/>
            <a:ext cx="792088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 potencial elástica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271654" y="5508021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 masa y la velocidad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2447764" y="5445224"/>
            <a:ext cx="864096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</a:t>
            </a:r>
            <a:r>
              <a:rPr lang="es-ES" sz="900" dirty="0" smtClean="0"/>
              <a:t>a masa, </a:t>
            </a:r>
            <a:r>
              <a:rPr lang="es-ES" sz="900" dirty="0"/>
              <a:t>l</a:t>
            </a:r>
            <a:r>
              <a:rPr lang="es-ES" sz="900" dirty="0" smtClean="0"/>
              <a:t>a altura y la gravedad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3515948" y="5445223"/>
            <a:ext cx="864096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cuerpos elásticos y deformables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5482510" y="4427917"/>
            <a:ext cx="927556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Joules</a:t>
            </a:r>
            <a:r>
              <a:rPr lang="es-ES" sz="900" dirty="0" smtClean="0"/>
              <a:t> (J)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747903" y="4220167"/>
            <a:ext cx="92755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Watts (W)</a:t>
            </a:r>
          </a:p>
          <a:p>
            <a:pPr algn="ctr"/>
            <a:r>
              <a:rPr lang="es-ES" sz="900" dirty="0" smtClean="0"/>
              <a:t>[W] = [J] [s]</a:t>
            </a:r>
            <a:r>
              <a:rPr lang="es-ES" sz="900" baseline="30000" dirty="0" smtClean="0"/>
              <a:t>-1</a:t>
            </a:r>
          </a:p>
        </p:txBody>
      </p:sp>
      <p:cxnSp>
        <p:nvCxnSpPr>
          <p:cNvPr id="68" name="67 Conector angular"/>
          <p:cNvCxnSpPr>
            <a:stCxn id="7" idx="2"/>
            <a:endCxn id="8" idx="0"/>
          </p:cNvCxnSpPr>
          <p:nvPr/>
        </p:nvCxnSpPr>
        <p:spPr>
          <a:xfrm rot="5400000">
            <a:off x="3442654" y="-526141"/>
            <a:ext cx="167508" cy="20911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7" idx="2"/>
            <a:endCxn id="9" idx="0"/>
          </p:cNvCxnSpPr>
          <p:nvPr/>
        </p:nvCxnSpPr>
        <p:spPr>
          <a:xfrm rot="16200000" flipH="1">
            <a:off x="5147392" y="-139695"/>
            <a:ext cx="168167" cy="1318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7" idx="2"/>
            <a:endCxn id="10" idx="0"/>
          </p:cNvCxnSpPr>
          <p:nvPr/>
        </p:nvCxnSpPr>
        <p:spPr>
          <a:xfrm rot="16200000" flipH="1">
            <a:off x="5810192" y="-802495"/>
            <a:ext cx="168167" cy="2644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>
            <a:stCxn id="7" idx="2"/>
            <a:endCxn id="11" idx="0"/>
          </p:cNvCxnSpPr>
          <p:nvPr/>
        </p:nvCxnSpPr>
        <p:spPr>
          <a:xfrm rot="16200000" flipH="1">
            <a:off x="6456672" y="-1448975"/>
            <a:ext cx="167508" cy="39368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8" idx="2"/>
            <a:endCxn id="14" idx="0"/>
          </p:cNvCxnSpPr>
          <p:nvPr/>
        </p:nvCxnSpPr>
        <p:spPr>
          <a:xfrm rot="5400000">
            <a:off x="1455465" y="30468"/>
            <a:ext cx="160227" cy="18904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14" idx="2"/>
            <a:endCxn id="21" idx="0"/>
          </p:cNvCxnSpPr>
          <p:nvPr/>
        </p:nvCxnSpPr>
        <p:spPr>
          <a:xfrm rot="16200000" flipH="1">
            <a:off x="526281" y="1335903"/>
            <a:ext cx="138647" cy="10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21" idx="2"/>
            <a:endCxn id="37" idx="0"/>
          </p:cNvCxnSpPr>
          <p:nvPr/>
        </p:nvCxnSpPr>
        <p:spPr>
          <a:xfrm rot="5400000">
            <a:off x="253820" y="2757946"/>
            <a:ext cx="678840" cy="152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15" idx="2"/>
            <a:endCxn id="22" idx="0"/>
          </p:cNvCxnSpPr>
          <p:nvPr/>
        </p:nvCxnSpPr>
        <p:spPr>
          <a:xfrm>
            <a:off x="1622624" y="1274128"/>
            <a:ext cx="0" cy="44384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angular"/>
          <p:cNvCxnSpPr>
            <a:stCxn id="22" idx="2"/>
            <a:endCxn id="38" idx="0"/>
          </p:cNvCxnSpPr>
          <p:nvPr/>
        </p:nvCxnSpPr>
        <p:spPr>
          <a:xfrm>
            <a:off x="1622624" y="2118080"/>
            <a:ext cx="0" cy="80458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8" idx="2"/>
            <a:endCxn id="15" idx="0"/>
          </p:cNvCxnSpPr>
          <p:nvPr/>
        </p:nvCxnSpPr>
        <p:spPr>
          <a:xfrm rot="5400000">
            <a:off x="1970465" y="547752"/>
            <a:ext cx="162511" cy="8581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angular"/>
          <p:cNvCxnSpPr>
            <a:stCxn id="8" idx="2"/>
            <a:endCxn id="16" idx="0"/>
          </p:cNvCxnSpPr>
          <p:nvPr/>
        </p:nvCxnSpPr>
        <p:spPr>
          <a:xfrm rot="16200000" flipH="1">
            <a:off x="2600201" y="776208"/>
            <a:ext cx="160227" cy="3989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angular"/>
          <p:cNvCxnSpPr>
            <a:stCxn id="16" idx="2"/>
            <a:endCxn id="26" idx="0"/>
          </p:cNvCxnSpPr>
          <p:nvPr/>
        </p:nvCxnSpPr>
        <p:spPr>
          <a:xfrm rot="5400000">
            <a:off x="2756496" y="1366404"/>
            <a:ext cx="217876" cy="28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stCxn id="26" idx="2"/>
            <a:endCxn id="39" idx="0"/>
          </p:cNvCxnSpPr>
          <p:nvPr/>
        </p:nvCxnSpPr>
        <p:spPr>
          <a:xfrm rot="16200000" flipH="1">
            <a:off x="2462959" y="2739591"/>
            <a:ext cx="801998" cy="25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angular"/>
          <p:cNvCxnSpPr>
            <a:stCxn id="39" idx="2"/>
            <a:endCxn id="55" idx="0"/>
          </p:cNvCxnSpPr>
          <p:nvPr/>
        </p:nvCxnSpPr>
        <p:spPr>
          <a:xfrm rot="5400000">
            <a:off x="2482445" y="3891435"/>
            <a:ext cx="763027" cy="25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angular"/>
          <p:cNvCxnSpPr>
            <a:stCxn id="55" idx="2"/>
            <a:endCxn id="61" idx="0"/>
          </p:cNvCxnSpPr>
          <p:nvPr/>
        </p:nvCxnSpPr>
        <p:spPr>
          <a:xfrm rot="16200000" flipH="1">
            <a:off x="2539663" y="5105075"/>
            <a:ext cx="651542" cy="28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17" idx="2"/>
            <a:endCxn id="27" idx="0"/>
          </p:cNvCxnSpPr>
          <p:nvPr/>
        </p:nvCxnSpPr>
        <p:spPr>
          <a:xfrm rot="5400000">
            <a:off x="3955358" y="1232618"/>
            <a:ext cx="478289" cy="4930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angular"/>
          <p:cNvCxnSpPr>
            <a:stCxn id="17" idx="2"/>
            <a:endCxn id="28" idx="0"/>
          </p:cNvCxnSpPr>
          <p:nvPr/>
        </p:nvCxnSpPr>
        <p:spPr>
          <a:xfrm rot="16200000" flipH="1">
            <a:off x="4418822" y="1262163"/>
            <a:ext cx="478289" cy="4339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angular"/>
          <p:cNvCxnSpPr>
            <a:stCxn id="9" idx="2"/>
            <a:endCxn id="29" idx="0"/>
          </p:cNvCxnSpPr>
          <p:nvPr/>
        </p:nvCxnSpPr>
        <p:spPr>
          <a:xfrm rot="16200000" flipH="1">
            <a:off x="5636933" y="1150269"/>
            <a:ext cx="516523" cy="84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angular"/>
          <p:cNvCxnSpPr>
            <a:stCxn id="29" idx="2"/>
            <a:endCxn id="43" idx="0"/>
          </p:cNvCxnSpPr>
          <p:nvPr/>
        </p:nvCxnSpPr>
        <p:spPr>
          <a:xfrm rot="16200000" flipH="1">
            <a:off x="5553767" y="2774109"/>
            <a:ext cx="725054" cy="337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angular"/>
          <p:cNvCxnSpPr>
            <a:stCxn id="43" idx="2"/>
            <a:endCxn id="63" idx="0"/>
          </p:cNvCxnSpPr>
          <p:nvPr/>
        </p:nvCxnSpPr>
        <p:spPr>
          <a:xfrm rot="16200000" flipH="1">
            <a:off x="5417923" y="3899551"/>
            <a:ext cx="1043593" cy="131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angular"/>
          <p:cNvCxnSpPr>
            <a:stCxn id="10" idx="2"/>
            <a:endCxn id="30" idx="0"/>
          </p:cNvCxnSpPr>
          <p:nvPr/>
        </p:nvCxnSpPr>
        <p:spPr>
          <a:xfrm rot="5400000">
            <a:off x="6919817" y="1192985"/>
            <a:ext cx="593467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angular"/>
          <p:cNvCxnSpPr>
            <a:stCxn id="30" idx="2"/>
            <a:endCxn id="45" idx="0"/>
          </p:cNvCxnSpPr>
          <p:nvPr/>
        </p:nvCxnSpPr>
        <p:spPr>
          <a:xfrm rot="5400000">
            <a:off x="6856843" y="2711200"/>
            <a:ext cx="719415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angular"/>
          <p:cNvCxnSpPr>
            <a:stCxn id="45" idx="2"/>
            <a:endCxn id="64" idx="0"/>
          </p:cNvCxnSpPr>
          <p:nvPr/>
        </p:nvCxnSpPr>
        <p:spPr>
          <a:xfrm rot="5400000">
            <a:off x="6762597" y="3766214"/>
            <a:ext cx="903038" cy="48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angular"/>
          <p:cNvCxnSpPr>
            <a:stCxn id="11" idx="2"/>
            <a:endCxn id="31" idx="0"/>
          </p:cNvCxnSpPr>
          <p:nvPr/>
        </p:nvCxnSpPr>
        <p:spPr>
          <a:xfrm rot="5400000">
            <a:off x="8211789" y="1192656"/>
            <a:ext cx="59412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angular"/>
          <p:cNvCxnSpPr>
            <a:stCxn id="31" idx="2"/>
            <a:endCxn id="51" idx="0"/>
          </p:cNvCxnSpPr>
          <p:nvPr/>
        </p:nvCxnSpPr>
        <p:spPr>
          <a:xfrm rot="5400000">
            <a:off x="8138205" y="2700261"/>
            <a:ext cx="719414" cy="21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angular"/>
          <p:cNvCxnSpPr>
            <a:stCxn id="39" idx="2"/>
            <a:endCxn id="54" idx="0"/>
          </p:cNvCxnSpPr>
          <p:nvPr/>
        </p:nvCxnSpPr>
        <p:spPr>
          <a:xfrm rot="5400000">
            <a:off x="1878008" y="3359814"/>
            <a:ext cx="835843" cy="11618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angular"/>
          <p:cNvCxnSpPr>
            <a:stCxn id="39" idx="2"/>
            <a:endCxn id="56" idx="0"/>
          </p:cNvCxnSpPr>
          <p:nvPr/>
        </p:nvCxnSpPr>
        <p:spPr>
          <a:xfrm rot="16200000" flipH="1">
            <a:off x="3029189" y="3370495"/>
            <a:ext cx="766478" cy="107113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angular"/>
          <p:cNvCxnSpPr>
            <a:stCxn id="54" idx="2"/>
            <a:endCxn id="60" idx="0"/>
          </p:cNvCxnSpPr>
          <p:nvPr/>
        </p:nvCxnSpPr>
        <p:spPr>
          <a:xfrm rot="5400000">
            <a:off x="1319339" y="5112362"/>
            <a:ext cx="780022" cy="112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angular"/>
          <p:cNvCxnSpPr>
            <a:stCxn id="56" idx="2"/>
            <a:endCxn id="62" idx="0"/>
          </p:cNvCxnSpPr>
          <p:nvPr/>
        </p:nvCxnSpPr>
        <p:spPr>
          <a:xfrm rot="5400000">
            <a:off x="3623951" y="5121178"/>
            <a:ext cx="64809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8" idx="2"/>
            <a:endCxn id="17" idx="0"/>
          </p:cNvCxnSpPr>
          <p:nvPr/>
        </p:nvCxnSpPr>
        <p:spPr>
          <a:xfrm rot="16200000" flipH="1">
            <a:off x="3387108" y="-10700"/>
            <a:ext cx="147607" cy="1960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>
          <a:xfrm>
            <a:off x="1294246" y="4954543"/>
            <a:ext cx="8415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2459060" y="4977172"/>
            <a:ext cx="8415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3472177" y="4977403"/>
            <a:ext cx="95163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presenta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2408808" y="3861048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está compuesta por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5537106" y="38610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6820506" y="38610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86616" y="258337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480816" y="2495710"/>
            <a:ext cx="795040" cy="357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aso de mayor interés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223628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que enuncia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558302" y="2459623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riginan la energía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4467729" y="246640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503394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6820506" y="25665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8112808" y="25665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94296" y="105582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226580" y="10581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umple 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83768" y="105582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divide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993272" y="1043200"/>
            <a:ext cx="895470" cy="19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obtiene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494906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820506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12808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" name="Conector angular 12"/>
          <p:cNvCxnSpPr/>
          <p:nvPr/>
        </p:nvCxnSpPr>
        <p:spPr>
          <a:xfrm rot="5400000">
            <a:off x="4726488" y="2280035"/>
            <a:ext cx="348022" cy="111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33" idx="2"/>
            <a:endCxn id="42" idx="0"/>
          </p:cNvCxnSpPr>
          <p:nvPr/>
        </p:nvCxnSpPr>
        <p:spPr>
          <a:xfrm rot="16200000" flipH="1">
            <a:off x="4807382" y="2738815"/>
            <a:ext cx="229577" cy="116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r 101"/>
          <p:cNvCxnSpPr>
            <a:stCxn id="27" idx="2"/>
            <a:endCxn id="32" idx="0"/>
          </p:cNvCxnSpPr>
          <p:nvPr/>
        </p:nvCxnSpPr>
        <p:spPr>
          <a:xfrm rot="16200000" flipH="1">
            <a:off x="3780549" y="2285825"/>
            <a:ext cx="341245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32" idx="2"/>
            <a:endCxn id="40" idx="0"/>
          </p:cNvCxnSpPr>
          <p:nvPr/>
        </p:nvCxnSpPr>
        <p:spPr>
          <a:xfrm rot="5400000">
            <a:off x="3798644" y="2766959"/>
            <a:ext cx="247014" cy="64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61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208</Words>
  <Application>Microsoft Office PowerPoint</Application>
  <PresentationFormat>Presentación en pantalla (4:3)</PresentationFormat>
  <Paragraphs>69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Mpgarcia</cp:lastModifiedBy>
  <cp:revision>18</cp:revision>
  <dcterms:created xsi:type="dcterms:W3CDTF">2015-10-05T13:54:42Z</dcterms:created>
  <dcterms:modified xsi:type="dcterms:W3CDTF">2016-06-01T02:32:19Z</dcterms:modified>
</cp:coreProperties>
</file>