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6" d="100"/>
          <a:sy n="86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54BF-0661-416B-AA59-78F2173944B7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A8B5-21A9-4A67-8876-4187ED9B22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4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5A8B5-21A9-4A67-8876-4187ED9B222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84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6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4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2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2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2E0C-4B6D-4B31-8CD2-31ACC80AECD6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275856" y="116632"/>
            <a:ext cx="246627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itchFamily="34" charset="0"/>
                <a:cs typeface="Arial" pitchFamily="34" charset="0"/>
              </a:rPr>
              <a:t>Las leyes de las fuerzas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85536" y="980728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Traslación de los objetos</a:t>
            </a:r>
            <a:endParaRPr lang="es-ES" sz="13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902200" y="980727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Rotación de los objetos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85536" y="1916832"/>
            <a:ext cx="1656184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 smtClean="0">
                <a:solidFill>
                  <a:schemeClr val="bg1"/>
                </a:solidFill>
              </a:rPr>
              <a:t>Leyes de Newton</a:t>
            </a:r>
            <a:endParaRPr lang="es-ES" sz="1300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79153" y="1916832"/>
            <a:ext cx="2502278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 smtClean="0">
                <a:solidFill>
                  <a:schemeClr val="bg1"/>
                </a:solidFill>
              </a:rPr>
              <a:t>Torque o momento de una fuerza</a:t>
            </a:r>
            <a:endParaRPr lang="es-ES" sz="13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81752" y="2636913"/>
            <a:ext cx="146591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1ra Ley</a:t>
            </a:r>
          </a:p>
          <a:p>
            <a:pPr algn="ctr"/>
            <a:r>
              <a:rPr lang="es-ES" sz="1000" dirty="0" smtClean="0"/>
              <a:t>Ley de la Inercia</a:t>
            </a:r>
            <a:endParaRPr lang="es-ES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680672" y="2636912"/>
            <a:ext cx="1465912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2da Ley</a:t>
            </a:r>
          </a:p>
          <a:p>
            <a:pPr algn="ctr"/>
            <a:r>
              <a:rPr lang="es-ES" sz="1000" dirty="0" smtClean="0"/>
              <a:t>Ley de relación masa velocidad</a:t>
            </a:r>
            <a:endParaRPr lang="es-ES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86800" y="2636911"/>
            <a:ext cx="146591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3ra Ley</a:t>
            </a:r>
          </a:p>
          <a:p>
            <a:pPr algn="ctr"/>
            <a:r>
              <a:rPr lang="es-ES" sz="1000" dirty="0" smtClean="0"/>
              <a:t>Ley Acción - Reacción</a:t>
            </a:r>
            <a:endParaRPr lang="es-ES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7676" y="3519199"/>
            <a:ext cx="1465912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Ausencia de fuerzas</a:t>
            </a:r>
            <a:endParaRPr lang="es-ES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7780" y="4351246"/>
            <a:ext cx="150378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Fuerza total aplicada nula</a:t>
            </a:r>
            <a:endParaRPr lang="es-ES" sz="1000" dirty="0"/>
          </a:p>
        </p:txBody>
      </p:sp>
      <p:sp>
        <p:nvSpPr>
          <p:cNvPr id="28" name="27 CuadroTexto"/>
          <p:cNvSpPr txBox="1">
            <a:spLocks/>
          </p:cNvSpPr>
          <p:nvPr/>
        </p:nvSpPr>
        <p:spPr>
          <a:xfrm>
            <a:off x="17152" y="5011706"/>
            <a:ext cx="774000" cy="37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/>
              <a:t>Reposo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908520" y="5013174"/>
            <a:ext cx="772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Velocidad constante</a:t>
            </a:r>
            <a:endParaRPr lang="es-ES" sz="9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687023" y="3519198"/>
            <a:ext cx="1465912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Fuerza aplicada</a:t>
            </a:r>
            <a:endParaRPr lang="es-ES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53724" y="4351246"/>
            <a:ext cx="150378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Fuerza neta aplicada</a:t>
            </a:r>
            <a:endParaRPr lang="es-ES" sz="1000" dirty="0"/>
          </a:p>
        </p:txBody>
      </p:sp>
      <p:sp>
        <p:nvSpPr>
          <p:cNvPr id="35" name="34 CuadroTexto"/>
          <p:cNvSpPr txBox="1">
            <a:spLocks/>
          </p:cNvSpPr>
          <p:nvPr/>
        </p:nvSpPr>
        <p:spPr>
          <a:xfrm>
            <a:off x="2018616" y="5011706"/>
            <a:ext cx="774000" cy="37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 smtClean="0"/>
              <a:t>Aceleración</a:t>
            </a:r>
            <a:endParaRPr lang="es-ES" sz="900" dirty="0"/>
          </a:p>
        </p:txBody>
      </p:sp>
      <p:sp>
        <p:nvSpPr>
          <p:cNvPr id="37" name="36 CuadroTexto"/>
          <p:cNvSpPr txBox="1">
            <a:spLocks/>
          </p:cNvSpPr>
          <p:nvPr/>
        </p:nvSpPr>
        <p:spPr>
          <a:xfrm>
            <a:off x="414260" y="5759832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294596" y="5445224"/>
            <a:ext cx="1127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irectamente proporcional</a:t>
            </a:r>
            <a:endParaRPr lang="es-ES" sz="9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422100" y="5445224"/>
            <a:ext cx="1127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inversamente proporcional</a:t>
            </a:r>
            <a:endParaRPr lang="es-ES" sz="900" dirty="0"/>
          </a:p>
        </p:txBody>
      </p:sp>
      <p:sp>
        <p:nvSpPr>
          <p:cNvPr id="41" name="40 CuadroTexto"/>
          <p:cNvSpPr txBox="1">
            <a:spLocks/>
          </p:cNvSpPr>
          <p:nvPr/>
        </p:nvSpPr>
        <p:spPr>
          <a:xfrm>
            <a:off x="1471347" y="5936247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 smtClean="0"/>
              <a:t>Fuerza</a:t>
            </a:r>
            <a:endParaRPr lang="es-ES" sz="9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599775" y="5936247"/>
            <a:ext cx="772152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Masa</a:t>
            </a:r>
            <a:endParaRPr lang="es-ES" sz="900" dirty="0"/>
          </a:p>
        </p:txBody>
      </p:sp>
      <p:sp>
        <p:nvSpPr>
          <p:cNvPr id="43" name="42 CuadroTexto"/>
          <p:cNvSpPr txBox="1">
            <a:spLocks/>
          </p:cNvSpPr>
          <p:nvPr/>
        </p:nvSpPr>
        <p:spPr>
          <a:xfrm>
            <a:off x="2018616" y="6574328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291573" y="3507812"/>
            <a:ext cx="14659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Fuerza aplicada de un cuerpo sobre otro</a:t>
            </a:r>
            <a:endParaRPr lang="es-ES" sz="1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67864" y="4351245"/>
            <a:ext cx="150378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Par de fuerzas</a:t>
            </a:r>
            <a:endParaRPr lang="es-ES" sz="1000" dirty="0"/>
          </a:p>
        </p:txBody>
      </p:sp>
      <p:sp>
        <p:nvSpPr>
          <p:cNvPr id="49" name="48 CuadroTexto"/>
          <p:cNvSpPr txBox="1">
            <a:spLocks/>
          </p:cNvSpPr>
          <p:nvPr/>
        </p:nvSpPr>
        <p:spPr>
          <a:xfrm>
            <a:off x="3150856" y="4978706"/>
            <a:ext cx="7740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 smtClean="0"/>
              <a:t>Igual</a:t>
            </a:r>
          </a:p>
          <a:p>
            <a:r>
              <a:rPr lang="es-ES" sz="900" dirty="0" smtClean="0"/>
              <a:t>Magnitud</a:t>
            </a:r>
            <a:endParaRPr lang="es-ES" sz="9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042224" y="4979440"/>
            <a:ext cx="772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Sentido</a:t>
            </a:r>
          </a:p>
          <a:p>
            <a:pPr algn="ctr"/>
            <a:r>
              <a:rPr lang="es-ES" sz="900" dirty="0" smtClean="0"/>
              <a:t>Opuesto</a:t>
            </a:r>
            <a:endParaRPr lang="es-ES" sz="900" dirty="0"/>
          </a:p>
        </p:txBody>
      </p:sp>
      <p:sp>
        <p:nvSpPr>
          <p:cNvPr id="53" name="52 CuadroTexto"/>
          <p:cNvSpPr txBox="1">
            <a:spLocks/>
          </p:cNvSpPr>
          <p:nvPr/>
        </p:nvSpPr>
        <p:spPr>
          <a:xfrm>
            <a:off x="3632756" y="5895732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003686" y="2713857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Producto vectorial</a:t>
            </a:r>
            <a:endParaRPr lang="es-ES" sz="1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364088" y="3515412"/>
            <a:ext cx="1271016" cy="557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smtClean="0"/>
              <a:t>Fuerza aplicada</a:t>
            </a:r>
            <a:endParaRPr lang="es-ES" sz="1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970855" y="3519198"/>
            <a:ext cx="1273553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Distancia respecto a un punto de referencia</a:t>
            </a:r>
            <a:endParaRPr lang="es-ES" sz="1000" dirty="0"/>
          </a:p>
        </p:txBody>
      </p:sp>
      <p:sp>
        <p:nvSpPr>
          <p:cNvPr id="58" name="57 CuadroTexto"/>
          <p:cNvSpPr txBox="1">
            <a:spLocks/>
          </p:cNvSpPr>
          <p:nvPr/>
        </p:nvSpPr>
        <p:spPr>
          <a:xfrm>
            <a:off x="6392894" y="4351245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394742" y="4947174"/>
            <a:ext cx="772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Unidades</a:t>
            </a:r>
          </a:p>
          <a:p>
            <a:pPr algn="ctr"/>
            <a:r>
              <a:rPr lang="es-ES" sz="900" dirty="0" smtClean="0"/>
              <a:t>[N m]</a:t>
            </a:r>
            <a:endParaRPr lang="es-ES" sz="900" dirty="0"/>
          </a:p>
        </p:txBody>
      </p:sp>
      <p:sp>
        <p:nvSpPr>
          <p:cNvPr id="62" name="61 CuadroTexto"/>
          <p:cNvSpPr txBox="1">
            <a:spLocks/>
          </p:cNvSpPr>
          <p:nvPr/>
        </p:nvSpPr>
        <p:spPr>
          <a:xfrm>
            <a:off x="6394742" y="5895732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 smtClean="0"/>
              <a:t>Las palancas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5625736" y="6289634"/>
            <a:ext cx="2308316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Máquinas simples usadas para transmitir una fuerza de un punto a otro, aumentando su magnitud</a:t>
            </a:r>
            <a:endParaRPr lang="es-ES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7" y="5771906"/>
            <a:ext cx="509325" cy="206683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65104"/>
            <a:ext cx="696760" cy="169724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22" y="6595149"/>
            <a:ext cx="601350" cy="189189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4" y="5936247"/>
            <a:ext cx="717938" cy="157049"/>
          </a:xfrm>
          <a:prstGeom prst="rect">
            <a:avLst/>
          </a:prstGeom>
        </p:spPr>
      </p:pic>
      <p:cxnSp>
        <p:nvCxnSpPr>
          <p:cNvPr id="65" name="64 Conector angular"/>
          <p:cNvCxnSpPr>
            <a:stCxn id="6" idx="2"/>
            <a:endCxn id="8" idx="0"/>
          </p:cNvCxnSpPr>
          <p:nvPr/>
        </p:nvCxnSpPr>
        <p:spPr>
          <a:xfrm rot="5400000">
            <a:off x="3198540" y="-329725"/>
            <a:ext cx="525542" cy="20953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6" idx="2"/>
            <a:endCxn id="9" idx="0"/>
          </p:cNvCxnSpPr>
          <p:nvPr/>
        </p:nvCxnSpPr>
        <p:spPr>
          <a:xfrm rot="16200000" flipH="1">
            <a:off x="5356872" y="-392694"/>
            <a:ext cx="525541" cy="22212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31940" y="579072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 establecen para</a:t>
            </a:r>
            <a:endParaRPr lang="es-ES" sz="900" dirty="0"/>
          </a:p>
        </p:txBody>
      </p:sp>
      <p:cxnSp>
        <p:nvCxnSpPr>
          <p:cNvPr id="69" name="68 Conector angular"/>
          <p:cNvCxnSpPr>
            <a:stCxn id="8" idx="2"/>
            <a:endCxn id="13" idx="0"/>
          </p:cNvCxnSpPr>
          <p:nvPr/>
        </p:nvCxnSpPr>
        <p:spPr>
          <a:xfrm rot="5400000">
            <a:off x="2191798" y="1695001"/>
            <a:ext cx="4436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9" idx="2"/>
            <a:endCxn id="14" idx="0"/>
          </p:cNvCxnSpPr>
          <p:nvPr/>
        </p:nvCxnSpPr>
        <p:spPr>
          <a:xfrm rot="5400000">
            <a:off x="6508461" y="1695001"/>
            <a:ext cx="44366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216728" y="1589480"/>
            <a:ext cx="947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 analizan con</a:t>
            </a:r>
            <a:endParaRPr lang="es-ES" sz="9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036520" y="1589480"/>
            <a:ext cx="7542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 basan en</a:t>
            </a:r>
            <a:endParaRPr lang="es-ES" sz="900" dirty="0"/>
          </a:p>
        </p:txBody>
      </p:sp>
      <p:cxnSp>
        <p:nvCxnSpPr>
          <p:cNvPr id="75" name="74 Conector angular"/>
          <p:cNvCxnSpPr>
            <a:stCxn id="14" idx="2"/>
            <a:endCxn id="55" idx="0"/>
          </p:cNvCxnSpPr>
          <p:nvPr/>
        </p:nvCxnSpPr>
        <p:spPr>
          <a:xfrm rot="16200000" flipH="1">
            <a:off x="6481149" y="2458363"/>
            <a:ext cx="504637" cy="63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6190232" y="2313896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considerado como</a:t>
            </a:r>
            <a:endParaRPr lang="es-ES" sz="900" dirty="0"/>
          </a:p>
        </p:txBody>
      </p:sp>
      <p:cxnSp>
        <p:nvCxnSpPr>
          <p:cNvPr id="79" name="78 Conector angular"/>
          <p:cNvCxnSpPr>
            <a:stCxn id="55" idx="2"/>
            <a:endCxn id="47" idx="0"/>
          </p:cNvCxnSpPr>
          <p:nvPr/>
        </p:nvCxnSpPr>
        <p:spPr>
          <a:xfrm rot="5400000">
            <a:off x="6090452" y="2869222"/>
            <a:ext cx="555334" cy="7370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55" idx="2"/>
            <a:endCxn id="57" idx="0"/>
          </p:cNvCxnSpPr>
          <p:nvPr/>
        </p:nvCxnSpPr>
        <p:spPr>
          <a:xfrm rot="16200000" flipH="1">
            <a:off x="6892577" y="2804143"/>
            <a:ext cx="559120" cy="87099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480154" y="3188326"/>
            <a:ext cx="5002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entre</a:t>
            </a:r>
            <a:endParaRPr lang="es-ES" sz="900" dirty="0"/>
          </a:p>
        </p:txBody>
      </p:sp>
      <p:cxnSp>
        <p:nvCxnSpPr>
          <p:cNvPr id="83" name="82 Conector angular"/>
          <p:cNvCxnSpPr>
            <a:stCxn id="47" idx="2"/>
            <a:endCxn id="58" idx="0"/>
          </p:cNvCxnSpPr>
          <p:nvPr/>
        </p:nvCxnSpPr>
        <p:spPr>
          <a:xfrm rot="16200000" flipH="1">
            <a:off x="6250721" y="3822071"/>
            <a:ext cx="278049" cy="7802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angular"/>
          <p:cNvCxnSpPr>
            <a:stCxn id="57" idx="2"/>
            <a:endCxn id="58" idx="0"/>
          </p:cNvCxnSpPr>
          <p:nvPr/>
        </p:nvCxnSpPr>
        <p:spPr>
          <a:xfrm rot="5400000">
            <a:off x="7054739" y="3798351"/>
            <a:ext cx="278049" cy="8277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58" idx="2"/>
            <a:endCxn id="60" idx="0"/>
          </p:cNvCxnSpPr>
          <p:nvPr/>
        </p:nvCxnSpPr>
        <p:spPr>
          <a:xfrm rot="16200000" flipH="1">
            <a:off x="6597808" y="4764163"/>
            <a:ext cx="365097" cy="9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1690" y="4658419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cxnSp>
        <p:nvCxnSpPr>
          <p:cNvPr id="89" name="88 Conector angular"/>
          <p:cNvCxnSpPr>
            <a:stCxn id="60" idx="2"/>
            <a:endCxn id="62" idx="0"/>
          </p:cNvCxnSpPr>
          <p:nvPr/>
        </p:nvCxnSpPr>
        <p:spPr>
          <a:xfrm rot="16200000" flipH="1">
            <a:off x="6491667" y="5605657"/>
            <a:ext cx="579226" cy="9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387833" y="5445224"/>
            <a:ext cx="78597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aplica en</a:t>
            </a:r>
            <a:endParaRPr lang="es-ES" sz="900" dirty="0"/>
          </a:p>
        </p:txBody>
      </p:sp>
      <p:cxnSp>
        <p:nvCxnSpPr>
          <p:cNvPr id="91" name="90 Conector angular"/>
          <p:cNvCxnSpPr>
            <a:stCxn id="62" idx="2"/>
            <a:endCxn id="63" idx="0"/>
          </p:cNvCxnSpPr>
          <p:nvPr/>
        </p:nvCxnSpPr>
        <p:spPr>
          <a:xfrm rot="5400000">
            <a:off x="6699283" y="6207175"/>
            <a:ext cx="163070" cy="18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3" idx="2"/>
            <a:endCxn id="16" idx="0"/>
          </p:cNvCxnSpPr>
          <p:nvPr/>
        </p:nvCxnSpPr>
        <p:spPr>
          <a:xfrm rot="5400000">
            <a:off x="1400322" y="1623606"/>
            <a:ext cx="427693" cy="15989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13" idx="2"/>
            <a:endCxn id="17" idx="0"/>
          </p:cNvCxnSpPr>
          <p:nvPr/>
        </p:nvCxnSpPr>
        <p:spPr>
          <a:xfrm rot="5400000">
            <a:off x="2199782" y="2423066"/>
            <a:ext cx="42769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13" idx="2"/>
            <a:endCxn id="18" idx="0"/>
          </p:cNvCxnSpPr>
          <p:nvPr/>
        </p:nvCxnSpPr>
        <p:spPr>
          <a:xfrm rot="16200000" flipH="1">
            <a:off x="3002847" y="1620001"/>
            <a:ext cx="427691" cy="16061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05250" y="2313896"/>
            <a:ext cx="8167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 dividen en</a:t>
            </a:r>
            <a:endParaRPr lang="es-ES" sz="900" dirty="0"/>
          </a:p>
        </p:txBody>
      </p:sp>
      <p:cxnSp>
        <p:nvCxnSpPr>
          <p:cNvPr id="99" name="98 Conector angular"/>
          <p:cNvCxnSpPr>
            <a:stCxn id="16" idx="2"/>
            <a:endCxn id="24" idx="0"/>
          </p:cNvCxnSpPr>
          <p:nvPr/>
        </p:nvCxnSpPr>
        <p:spPr>
          <a:xfrm rot="5400000">
            <a:off x="571582" y="3276073"/>
            <a:ext cx="482176" cy="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17" idx="2"/>
            <a:endCxn id="31" idx="0"/>
          </p:cNvCxnSpPr>
          <p:nvPr/>
        </p:nvCxnSpPr>
        <p:spPr>
          <a:xfrm rot="16200000" flipH="1">
            <a:off x="2252659" y="3351878"/>
            <a:ext cx="328288" cy="63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073572" y="3212976"/>
            <a:ext cx="6801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relaciona</a:t>
            </a:r>
            <a:endParaRPr lang="es-ES" sz="9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54668" y="3199592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relaciona</a:t>
            </a:r>
            <a:endParaRPr lang="es-ES" sz="900" dirty="0"/>
          </a:p>
        </p:txBody>
      </p:sp>
      <p:cxnSp>
        <p:nvCxnSpPr>
          <p:cNvPr id="106" name="105 Conector angular"/>
          <p:cNvCxnSpPr>
            <a:stCxn id="18" idx="2"/>
            <a:endCxn id="44" idx="0"/>
          </p:cNvCxnSpPr>
          <p:nvPr/>
        </p:nvCxnSpPr>
        <p:spPr>
          <a:xfrm rot="16200000" flipH="1">
            <a:off x="3786747" y="3270029"/>
            <a:ext cx="470791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664140" y="3199592"/>
            <a:ext cx="7112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identifica</a:t>
            </a:r>
            <a:endParaRPr lang="es-ES" sz="900" dirty="0"/>
          </a:p>
        </p:txBody>
      </p:sp>
      <p:cxnSp>
        <p:nvCxnSpPr>
          <p:cNvPr id="109" name="108 Conector angular"/>
          <p:cNvCxnSpPr>
            <a:stCxn id="24" idx="2"/>
            <a:endCxn id="26" idx="0"/>
          </p:cNvCxnSpPr>
          <p:nvPr/>
        </p:nvCxnSpPr>
        <p:spPr>
          <a:xfrm rot="16200000" flipH="1">
            <a:off x="522239" y="4053813"/>
            <a:ext cx="585826" cy="90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11704" y="400506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ó</a:t>
            </a:r>
          </a:p>
        </p:txBody>
      </p:sp>
      <p:cxnSp>
        <p:nvCxnSpPr>
          <p:cNvPr id="111" name="110 Conector angular"/>
          <p:cNvCxnSpPr>
            <a:stCxn id="31" idx="2"/>
            <a:endCxn id="33" idx="0"/>
          </p:cNvCxnSpPr>
          <p:nvPr/>
        </p:nvCxnSpPr>
        <p:spPr>
          <a:xfrm rot="5400000">
            <a:off x="2119885" y="4051151"/>
            <a:ext cx="585827" cy="143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102612" y="400506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ó</a:t>
            </a:r>
          </a:p>
        </p:txBody>
      </p:sp>
      <p:cxnSp>
        <p:nvCxnSpPr>
          <p:cNvPr id="113" name="112 Conector angular"/>
          <p:cNvCxnSpPr>
            <a:stCxn id="44" idx="2"/>
            <a:endCxn id="46" idx="0"/>
          </p:cNvCxnSpPr>
          <p:nvPr/>
        </p:nvCxnSpPr>
        <p:spPr>
          <a:xfrm rot="5400000">
            <a:off x="3800482" y="4127197"/>
            <a:ext cx="443323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716752" y="4007830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15" name="114 Conector angular"/>
          <p:cNvCxnSpPr>
            <a:stCxn id="26" idx="2"/>
            <a:endCxn id="28" idx="0"/>
          </p:cNvCxnSpPr>
          <p:nvPr/>
        </p:nvCxnSpPr>
        <p:spPr>
          <a:xfrm rot="5400000">
            <a:off x="404793" y="4596826"/>
            <a:ext cx="414239" cy="4155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26" idx="2"/>
            <a:endCxn id="30" idx="0"/>
          </p:cNvCxnSpPr>
          <p:nvPr/>
        </p:nvCxnSpPr>
        <p:spPr>
          <a:xfrm rot="16200000" flipH="1">
            <a:off x="849281" y="4567858"/>
            <a:ext cx="415707" cy="4749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11704" y="4653136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cxnSp>
        <p:nvCxnSpPr>
          <p:cNvPr id="119" name="118 Conector angular"/>
          <p:cNvCxnSpPr>
            <a:stCxn id="33" idx="2"/>
            <a:endCxn id="35" idx="0"/>
          </p:cNvCxnSpPr>
          <p:nvPr/>
        </p:nvCxnSpPr>
        <p:spPr>
          <a:xfrm rot="5400000">
            <a:off x="2198497" y="4804586"/>
            <a:ext cx="414239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107156" y="4653136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cxnSp>
        <p:nvCxnSpPr>
          <p:cNvPr id="123" name="122 Conector angular"/>
          <p:cNvCxnSpPr>
            <a:stCxn id="46" idx="2"/>
            <a:endCxn id="49" idx="0"/>
          </p:cNvCxnSpPr>
          <p:nvPr/>
        </p:nvCxnSpPr>
        <p:spPr>
          <a:xfrm rot="5400000">
            <a:off x="3588186" y="4547136"/>
            <a:ext cx="381240" cy="4819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angular"/>
          <p:cNvCxnSpPr>
            <a:stCxn id="46" idx="2"/>
            <a:endCxn id="50" idx="0"/>
          </p:cNvCxnSpPr>
          <p:nvPr/>
        </p:nvCxnSpPr>
        <p:spPr>
          <a:xfrm rot="16200000" flipH="1">
            <a:off x="4033041" y="4584181"/>
            <a:ext cx="381974" cy="4085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649217" y="4658072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cxnSp>
        <p:nvCxnSpPr>
          <p:cNvPr id="127" name="126 Conector angular"/>
          <p:cNvCxnSpPr>
            <a:stCxn id="28" idx="2"/>
            <a:endCxn id="37" idx="0"/>
          </p:cNvCxnSpPr>
          <p:nvPr/>
        </p:nvCxnSpPr>
        <p:spPr>
          <a:xfrm rot="16200000" flipH="1">
            <a:off x="414043" y="5372615"/>
            <a:ext cx="377326" cy="3971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30" idx="2"/>
            <a:endCxn id="22" idx="0"/>
          </p:cNvCxnSpPr>
          <p:nvPr/>
        </p:nvCxnSpPr>
        <p:spPr>
          <a:xfrm rot="5400000">
            <a:off x="853228" y="5330538"/>
            <a:ext cx="389400" cy="4933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angular"/>
          <p:cNvCxnSpPr>
            <a:stCxn id="35" idx="2"/>
            <a:endCxn id="38" idx="0"/>
          </p:cNvCxnSpPr>
          <p:nvPr/>
        </p:nvCxnSpPr>
        <p:spPr>
          <a:xfrm rot="5400000">
            <a:off x="2100623" y="5140231"/>
            <a:ext cx="62718" cy="547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38" idx="2"/>
            <a:endCxn id="41" idx="0"/>
          </p:cNvCxnSpPr>
          <p:nvPr/>
        </p:nvCxnSpPr>
        <p:spPr>
          <a:xfrm rot="5400000">
            <a:off x="1797503" y="5875401"/>
            <a:ext cx="12169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35" idx="2"/>
            <a:endCxn id="40" idx="0"/>
          </p:cNvCxnSpPr>
          <p:nvPr/>
        </p:nvCxnSpPr>
        <p:spPr>
          <a:xfrm rot="16200000" flipH="1">
            <a:off x="2664375" y="5123747"/>
            <a:ext cx="62718" cy="5802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40" idx="2"/>
            <a:endCxn id="42" idx="0"/>
          </p:cNvCxnSpPr>
          <p:nvPr/>
        </p:nvCxnSpPr>
        <p:spPr>
          <a:xfrm rot="5400000">
            <a:off x="2925007" y="5875401"/>
            <a:ext cx="12169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41" idx="2"/>
            <a:endCxn id="43" idx="0"/>
          </p:cNvCxnSpPr>
          <p:nvPr/>
        </p:nvCxnSpPr>
        <p:spPr>
          <a:xfrm rot="16200000" flipH="1">
            <a:off x="1928357" y="6097068"/>
            <a:ext cx="407249" cy="5472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angular"/>
          <p:cNvCxnSpPr>
            <a:stCxn id="42" idx="2"/>
            <a:endCxn id="43" idx="0"/>
          </p:cNvCxnSpPr>
          <p:nvPr/>
        </p:nvCxnSpPr>
        <p:spPr>
          <a:xfrm rot="5400000">
            <a:off x="2492110" y="6080586"/>
            <a:ext cx="407249" cy="5802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102612" y="6259368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donde</a:t>
            </a:r>
            <a:endParaRPr lang="es-ES" sz="900" dirty="0"/>
          </a:p>
        </p:txBody>
      </p:sp>
      <p:cxnSp>
        <p:nvCxnSpPr>
          <p:cNvPr id="154" name="153 Conector angular"/>
          <p:cNvCxnSpPr>
            <a:stCxn id="49" idx="2"/>
            <a:endCxn id="53" idx="0"/>
          </p:cNvCxnSpPr>
          <p:nvPr/>
        </p:nvCxnSpPr>
        <p:spPr>
          <a:xfrm rot="16200000" flipH="1">
            <a:off x="3504959" y="5380935"/>
            <a:ext cx="547694" cy="4819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50" idx="2"/>
            <a:endCxn id="53" idx="0"/>
          </p:cNvCxnSpPr>
          <p:nvPr/>
        </p:nvCxnSpPr>
        <p:spPr>
          <a:xfrm rot="5400000">
            <a:off x="3950548" y="5417980"/>
            <a:ext cx="546960" cy="4085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16752" y="551447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donde</a:t>
            </a:r>
            <a:endParaRPr lang="es-ES" sz="9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11704" y="544522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donde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0170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143</Words>
  <Application>Microsoft Office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Xiomara</cp:lastModifiedBy>
  <cp:revision>14</cp:revision>
  <dcterms:created xsi:type="dcterms:W3CDTF">2015-09-29T23:28:20Z</dcterms:created>
  <dcterms:modified xsi:type="dcterms:W3CDTF">2015-09-30T05:09:01Z</dcterms:modified>
</cp:coreProperties>
</file>