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13" y="62"/>
      </p:cViewPr>
      <p:guideLst>
        <p:guide orient="horz" pos="2160"/>
        <p:guide pos="2880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07/05/2016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92418" y="75494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Movimiento en una dimensión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49069" y="726754"/>
            <a:ext cx="1226915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Características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2622546" y="726754"/>
            <a:ext cx="776041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Medidas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6250281" y="726754"/>
            <a:ext cx="781029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Análisis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87963" y="1744885"/>
            <a:ext cx="949123" cy="24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trayectorias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1855612" y="1744885"/>
            <a:ext cx="949123" cy="24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escalares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3271568" y="1744884"/>
            <a:ext cx="949123" cy="24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vectoriales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4998835" y="1588504"/>
            <a:ext cx="94912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movimiento rectilíneo uniforme MRU</a:t>
            </a:r>
          </a:p>
        </p:txBody>
      </p:sp>
      <p:sp>
        <p:nvSpPr>
          <p:cNvPr id="95" name="94 CuadroTexto"/>
          <p:cNvSpPr txBox="1"/>
          <p:nvPr/>
        </p:nvSpPr>
        <p:spPr>
          <a:xfrm>
            <a:off x="7237758" y="1588504"/>
            <a:ext cx="1095047" cy="707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movimiento rectilíneo uniformemente acelerado MRUA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87963" y="2867860"/>
            <a:ext cx="949123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línea recta</a:t>
            </a:r>
          </a:p>
          <a:p>
            <a:pPr algn="ctr"/>
            <a:r>
              <a:rPr lang="es-ES" sz="900" dirty="0"/>
              <a:t>o</a:t>
            </a:r>
          </a:p>
          <a:p>
            <a:pPr algn="ctr"/>
            <a:r>
              <a:rPr lang="es-ES" sz="900" dirty="0"/>
              <a:t>curvilínea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1855611" y="2867860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distancia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1855612" y="317555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rapidez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3271567" y="2867860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desplazamiento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3271568" y="3179435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velocidad</a:t>
            </a:r>
          </a:p>
        </p:txBody>
      </p:sp>
      <p:sp>
        <p:nvSpPr>
          <p:cNvPr id="102" name="101 CuadroTexto"/>
          <p:cNvSpPr txBox="1"/>
          <p:nvPr/>
        </p:nvSpPr>
        <p:spPr>
          <a:xfrm>
            <a:off x="3271566" y="354990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aceleración</a:t>
            </a:r>
          </a:p>
        </p:txBody>
      </p:sp>
      <p:sp>
        <p:nvSpPr>
          <p:cNvPr id="103" name="102 CuadroTexto"/>
          <p:cNvSpPr txBox="1"/>
          <p:nvPr/>
        </p:nvSpPr>
        <p:spPr>
          <a:xfrm>
            <a:off x="4382783" y="2867860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trayectoria</a:t>
            </a:r>
          </a:p>
        </p:txBody>
      </p:sp>
      <p:sp>
        <p:nvSpPr>
          <p:cNvPr id="107" name="106 CuadroTexto"/>
          <p:cNvSpPr txBox="1"/>
          <p:nvPr/>
        </p:nvSpPr>
        <p:spPr>
          <a:xfrm>
            <a:off x="5579681" y="2867860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gráficos</a:t>
            </a:r>
          </a:p>
        </p:txBody>
      </p:sp>
      <p:sp>
        <p:nvSpPr>
          <p:cNvPr id="110" name="109 CuadroTexto"/>
          <p:cNvSpPr txBox="1"/>
          <p:nvPr/>
        </p:nvSpPr>
        <p:spPr>
          <a:xfrm>
            <a:off x="6720349" y="2867860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trayectoria</a:t>
            </a:r>
          </a:p>
        </p:txBody>
      </p:sp>
      <p:sp>
        <p:nvSpPr>
          <p:cNvPr id="111" name="110 CuadroTexto"/>
          <p:cNvSpPr txBox="1"/>
          <p:nvPr/>
        </p:nvSpPr>
        <p:spPr>
          <a:xfrm>
            <a:off x="7917247" y="2867860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gráficos</a:t>
            </a:r>
          </a:p>
        </p:txBody>
      </p:sp>
      <p:sp>
        <p:nvSpPr>
          <p:cNvPr id="112" name="111 CuadroTexto"/>
          <p:cNvSpPr txBox="1"/>
          <p:nvPr/>
        </p:nvSpPr>
        <p:spPr>
          <a:xfrm>
            <a:off x="4381518" y="3175558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rectilínea</a:t>
            </a:r>
          </a:p>
        </p:txBody>
      </p:sp>
      <p:sp>
        <p:nvSpPr>
          <p:cNvPr id="113" name="112 CuadroTexto"/>
          <p:cNvSpPr txBox="1"/>
          <p:nvPr/>
        </p:nvSpPr>
        <p:spPr>
          <a:xfrm>
            <a:off x="5524420" y="3184239"/>
            <a:ext cx="1055408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posición-tiempo</a:t>
            </a:r>
          </a:p>
        </p:txBody>
      </p:sp>
      <p:sp>
        <p:nvSpPr>
          <p:cNvPr id="114" name="113 CuadroTexto"/>
          <p:cNvSpPr txBox="1"/>
          <p:nvPr/>
        </p:nvSpPr>
        <p:spPr>
          <a:xfrm>
            <a:off x="6718661" y="3176541"/>
            <a:ext cx="94912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rectilínea</a:t>
            </a:r>
          </a:p>
        </p:txBody>
      </p:sp>
      <p:sp>
        <p:nvSpPr>
          <p:cNvPr id="115" name="114 CuadroTexto"/>
          <p:cNvSpPr txBox="1"/>
          <p:nvPr/>
        </p:nvSpPr>
        <p:spPr>
          <a:xfrm>
            <a:off x="7864104" y="3176541"/>
            <a:ext cx="1055408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posición-tiempo</a:t>
            </a:r>
          </a:p>
        </p:txBody>
      </p:sp>
      <p:sp>
        <p:nvSpPr>
          <p:cNvPr id="118" name="117 CuadroTexto"/>
          <p:cNvSpPr txBox="1"/>
          <p:nvPr/>
        </p:nvSpPr>
        <p:spPr>
          <a:xfrm>
            <a:off x="4388488" y="3922889"/>
            <a:ext cx="9491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velocidad constante</a:t>
            </a:r>
          </a:p>
        </p:txBody>
      </p:sp>
      <p:sp>
        <p:nvSpPr>
          <p:cNvPr id="122" name="121 CuadroTexto"/>
          <p:cNvSpPr txBox="1"/>
          <p:nvPr/>
        </p:nvSpPr>
        <p:spPr>
          <a:xfrm>
            <a:off x="4392929" y="4727464"/>
            <a:ext cx="9491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aceleración nula</a:t>
            </a:r>
          </a:p>
        </p:txBody>
      </p:sp>
      <p:sp>
        <p:nvSpPr>
          <p:cNvPr id="124" name="123 CuadroTexto"/>
          <p:cNvSpPr txBox="1"/>
          <p:nvPr/>
        </p:nvSpPr>
        <p:spPr>
          <a:xfrm>
            <a:off x="5578534" y="3921676"/>
            <a:ext cx="949123" cy="371758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900" dirty="0"/>
              <a:t>función lineal</a:t>
            </a:r>
          </a:p>
        </p:txBody>
      </p:sp>
      <p:sp>
        <p:nvSpPr>
          <p:cNvPr id="126" name="125 CuadroTexto"/>
          <p:cNvSpPr txBox="1"/>
          <p:nvPr/>
        </p:nvSpPr>
        <p:spPr>
          <a:xfrm>
            <a:off x="5578533" y="4658214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pendiente representa velocidad</a:t>
            </a:r>
          </a:p>
        </p:txBody>
      </p:sp>
      <p:sp>
        <p:nvSpPr>
          <p:cNvPr id="127" name="126 CuadroTexto"/>
          <p:cNvSpPr txBox="1"/>
          <p:nvPr/>
        </p:nvSpPr>
        <p:spPr>
          <a:xfrm>
            <a:off x="587965" y="3922889"/>
            <a:ext cx="9491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un sistema de referencia fijo</a:t>
            </a:r>
          </a:p>
        </p:txBody>
      </p:sp>
      <p:sp>
        <p:nvSpPr>
          <p:cNvPr id="128" name="127 CuadroTexto"/>
          <p:cNvSpPr txBox="1"/>
          <p:nvPr/>
        </p:nvSpPr>
        <p:spPr>
          <a:xfrm>
            <a:off x="5479811" y="5282150"/>
            <a:ext cx="114181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velocidad – tiempo</a:t>
            </a:r>
          </a:p>
        </p:txBody>
      </p:sp>
      <p:sp>
        <p:nvSpPr>
          <p:cNvPr id="129" name="128 CuadroTexto"/>
          <p:cNvSpPr txBox="1"/>
          <p:nvPr/>
        </p:nvSpPr>
        <p:spPr>
          <a:xfrm>
            <a:off x="5479811" y="5581605"/>
            <a:ext cx="114181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sz="900" dirty="0"/>
              <a:t>recta horizontal</a:t>
            </a:r>
          </a:p>
        </p:txBody>
      </p:sp>
      <p:sp>
        <p:nvSpPr>
          <p:cNvPr id="130" name="129 CuadroTexto"/>
          <p:cNvSpPr txBox="1"/>
          <p:nvPr/>
        </p:nvSpPr>
        <p:spPr>
          <a:xfrm>
            <a:off x="5473396" y="6171352"/>
            <a:ext cx="1148232" cy="507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900" dirty="0"/>
              <a:t>área representa el desplazamiento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6716259" y="3922889"/>
            <a:ext cx="949123" cy="369332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aceleración constante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7913698" y="3918987"/>
            <a:ext cx="949123" cy="369332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función cuadrática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7817350" y="4509841"/>
            <a:ext cx="114181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velocidad - tiempo</a:t>
            </a:r>
          </a:p>
        </p:txBody>
      </p:sp>
      <p:sp>
        <p:nvSpPr>
          <p:cNvPr id="57" name="56 CuadroTexto"/>
          <p:cNvSpPr txBox="1"/>
          <p:nvPr/>
        </p:nvSpPr>
        <p:spPr>
          <a:xfrm>
            <a:off x="7856280" y="5028235"/>
            <a:ext cx="107105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pendiente representa aceleración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7864372" y="5861586"/>
            <a:ext cx="1071053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área bajo la «curva» representa el cambio de velocidad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3271568" y="3925578"/>
            <a:ext cx="949123" cy="371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900" dirty="0"/>
              <a:t>en el vacío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3272786" y="4762544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casos debidos a la aceleración de la gravedad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2578547" y="5455040"/>
            <a:ext cx="949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900" dirty="0"/>
              <a:t>caída libre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4023159" y="5455041"/>
            <a:ext cx="949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lanzamiento vertical</a:t>
            </a:r>
          </a:p>
        </p:txBody>
      </p:sp>
      <p:sp>
        <p:nvSpPr>
          <p:cNvPr id="66" name="65 CuadroTexto"/>
          <p:cNvSpPr txBox="1"/>
          <p:nvPr/>
        </p:nvSpPr>
        <p:spPr>
          <a:xfrm>
            <a:off x="2576781" y="6155442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un cuerpo que desacelera mientras sube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4042413" y="6171351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un cuerpo acelera mientras cae</a:t>
            </a:r>
          </a:p>
        </p:txBody>
      </p:sp>
      <p:cxnSp>
        <p:nvCxnSpPr>
          <p:cNvPr id="3" name="2 Conector angular"/>
          <p:cNvCxnSpPr>
            <a:stCxn id="4" idx="2"/>
            <a:endCxn id="21" idx="0"/>
          </p:cNvCxnSpPr>
          <p:nvPr/>
        </p:nvCxnSpPr>
        <p:spPr>
          <a:xfrm rot="5400000">
            <a:off x="2707492" y="-1116328"/>
            <a:ext cx="198118" cy="348804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angular"/>
          <p:cNvCxnSpPr>
            <a:stCxn id="4" idx="2"/>
            <a:endCxn id="87" idx="0"/>
          </p:cNvCxnSpPr>
          <p:nvPr/>
        </p:nvCxnSpPr>
        <p:spPr>
          <a:xfrm rot="5400000">
            <a:off x="3681512" y="-142308"/>
            <a:ext cx="198118" cy="15400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angular"/>
          <p:cNvCxnSpPr>
            <a:stCxn id="4" idx="2"/>
            <a:endCxn id="88" idx="0"/>
          </p:cNvCxnSpPr>
          <p:nvPr/>
        </p:nvCxnSpPr>
        <p:spPr>
          <a:xfrm rot="16200000" flipH="1">
            <a:off x="5496626" y="-417416"/>
            <a:ext cx="198118" cy="20902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>
            <a:stCxn id="21" idx="2"/>
            <a:endCxn id="22" idx="0"/>
          </p:cNvCxnSpPr>
          <p:nvPr/>
        </p:nvCxnSpPr>
        <p:spPr>
          <a:xfrm rot="5400000">
            <a:off x="699655" y="1382012"/>
            <a:ext cx="725743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22" idx="2"/>
            <a:endCxn id="72" idx="0"/>
          </p:cNvCxnSpPr>
          <p:nvPr/>
        </p:nvCxnSpPr>
        <p:spPr>
          <a:xfrm rot="16200000" flipH="1">
            <a:off x="805465" y="2248166"/>
            <a:ext cx="514123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70" idx="1"/>
            <a:endCxn id="91" idx="0"/>
          </p:cNvCxnSpPr>
          <p:nvPr/>
        </p:nvCxnSpPr>
        <p:spPr>
          <a:xfrm rot="10800000" flipV="1">
            <a:off x="2330174" y="1298805"/>
            <a:ext cx="221960" cy="4460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70" idx="3"/>
            <a:endCxn id="92" idx="0"/>
          </p:cNvCxnSpPr>
          <p:nvPr/>
        </p:nvCxnSpPr>
        <p:spPr>
          <a:xfrm>
            <a:off x="3469001" y="1298805"/>
            <a:ext cx="277129" cy="4460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angular"/>
          <p:cNvCxnSpPr>
            <a:stCxn id="88" idx="2"/>
            <a:endCxn id="94" idx="0"/>
          </p:cNvCxnSpPr>
          <p:nvPr/>
        </p:nvCxnSpPr>
        <p:spPr>
          <a:xfrm rot="5400000">
            <a:off x="5772416" y="720124"/>
            <a:ext cx="569362" cy="116739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88" idx="2"/>
            <a:endCxn id="95" idx="0"/>
          </p:cNvCxnSpPr>
          <p:nvPr/>
        </p:nvCxnSpPr>
        <p:spPr>
          <a:xfrm rot="16200000" flipH="1">
            <a:off x="6928358" y="731580"/>
            <a:ext cx="569362" cy="11444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91" idx="2"/>
            <a:endCxn id="97" idx="0"/>
          </p:cNvCxnSpPr>
          <p:nvPr/>
        </p:nvCxnSpPr>
        <p:spPr>
          <a:xfrm rot="5400000">
            <a:off x="1891797" y="2429483"/>
            <a:ext cx="876754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92" idx="2"/>
            <a:endCxn id="99" idx="0"/>
          </p:cNvCxnSpPr>
          <p:nvPr/>
        </p:nvCxnSpPr>
        <p:spPr>
          <a:xfrm rot="5400000">
            <a:off x="3307753" y="2429482"/>
            <a:ext cx="876755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75" idx="1"/>
            <a:endCxn id="103" idx="0"/>
          </p:cNvCxnSpPr>
          <p:nvPr/>
        </p:nvCxnSpPr>
        <p:spPr>
          <a:xfrm rot="10800000" flipV="1">
            <a:off x="4857346" y="2625772"/>
            <a:ext cx="74315" cy="24208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angular"/>
          <p:cNvCxnSpPr>
            <a:stCxn id="75" idx="3"/>
            <a:endCxn id="107" idx="0"/>
          </p:cNvCxnSpPr>
          <p:nvPr/>
        </p:nvCxnSpPr>
        <p:spPr>
          <a:xfrm>
            <a:off x="6015132" y="2625772"/>
            <a:ext cx="39111" cy="24208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76" idx="1"/>
            <a:endCxn id="110" idx="0"/>
          </p:cNvCxnSpPr>
          <p:nvPr/>
        </p:nvCxnSpPr>
        <p:spPr>
          <a:xfrm rot="10800000" flipV="1">
            <a:off x="7194912" y="2628264"/>
            <a:ext cx="49343" cy="2395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stCxn id="76" idx="3"/>
            <a:endCxn id="111" idx="0"/>
          </p:cNvCxnSpPr>
          <p:nvPr/>
        </p:nvCxnSpPr>
        <p:spPr>
          <a:xfrm>
            <a:off x="8327726" y="2628265"/>
            <a:ext cx="64083" cy="2395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97" idx="2"/>
            <a:endCxn id="98" idx="0"/>
          </p:cNvCxnSpPr>
          <p:nvPr/>
        </p:nvCxnSpPr>
        <p:spPr>
          <a:xfrm rot="16200000" flipH="1">
            <a:off x="2291740" y="3137124"/>
            <a:ext cx="76866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angular"/>
          <p:cNvCxnSpPr>
            <a:stCxn id="99" idx="2"/>
            <a:endCxn id="100" idx="0"/>
          </p:cNvCxnSpPr>
          <p:nvPr/>
        </p:nvCxnSpPr>
        <p:spPr>
          <a:xfrm rot="16200000" flipH="1">
            <a:off x="3705758" y="3139062"/>
            <a:ext cx="80743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angular"/>
          <p:cNvCxnSpPr>
            <a:stCxn id="100" idx="2"/>
            <a:endCxn id="102" idx="0"/>
          </p:cNvCxnSpPr>
          <p:nvPr/>
        </p:nvCxnSpPr>
        <p:spPr>
          <a:xfrm rot="5400000">
            <a:off x="3676309" y="3480086"/>
            <a:ext cx="139641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102" idx="2"/>
            <a:endCxn id="59" idx="0"/>
          </p:cNvCxnSpPr>
          <p:nvPr/>
        </p:nvCxnSpPr>
        <p:spPr>
          <a:xfrm rot="16200000" flipH="1">
            <a:off x="3673710" y="3853158"/>
            <a:ext cx="144838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59" idx="2"/>
            <a:endCxn id="63" idx="0"/>
          </p:cNvCxnSpPr>
          <p:nvPr/>
        </p:nvCxnSpPr>
        <p:spPr>
          <a:xfrm rot="16200000" flipH="1">
            <a:off x="3514135" y="4529331"/>
            <a:ext cx="465208" cy="12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angular"/>
          <p:cNvCxnSpPr>
            <a:stCxn id="103" idx="2"/>
            <a:endCxn id="112" idx="0"/>
          </p:cNvCxnSpPr>
          <p:nvPr/>
        </p:nvCxnSpPr>
        <p:spPr>
          <a:xfrm rot="5400000">
            <a:off x="4818280" y="3136493"/>
            <a:ext cx="76866" cy="12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angular"/>
          <p:cNvCxnSpPr>
            <a:stCxn id="112" idx="2"/>
            <a:endCxn id="118" idx="0"/>
          </p:cNvCxnSpPr>
          <p:nvPr/>
        </p:nvCxnSpPr>
        <p:spPr>
          <a:xfrm rot="16200000" flipH="1">
            <a:off x="4601316" y="3661154"/>
            <a:ext cx="516499" cy="697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angular"/>
          <p:cNvCxnSpPr>
            <a:stCxn id="113" idx="2"/>
            <a:endCxn id="124" idx="0"/>
          </p:cNvCxnSpPr>
          <p:nvPr/>
        </p:nvCxnSpPr>
        <p:spPr>
          <a:xfrm rot="16200000" flipH="1">
            <a:off x="5799308" y="3667887"/>
            <a:ext cx="506605" cy="9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angular"/>
          <p:cNvCxnSpPr>
            <a:stCxn id="114" idx="2"/>
            <a:endCxn id="51" idx="0"/>
          </p:cNvCxnSpPr>
          <p:nvPr/>
        </p:nvCxnSpPr>
        <p:spPr>
          <a:xfrm rot="5400000">
            <a:off x="6934264" y="3663930"/>
            <a:ext cx="515516" cy="240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angular"/>
          <p:cNvCxnSpPr>
            <a:stCxn id="115" idx="2"/>
            <a:endCxn id="54" idx="0"/>
          </p:cNvCxnSpPr>
          <p:nvPr/>
        </p:nvCxnSpPr>
        <p:spPr>
          <a:xfrm rot="5400000">
            <a:off x="8134227" y="3661406"/>
            <a:ext cx="511614" cy="35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angular"/>
          <p:cNvCxnSpPr>
            <a:stCxn id="107" idx="2"/>
            <a:endCxn id="113" idx="0"/>
          </p:cNvCxnSpPr>
          <p:nvPr/>
        </p:nvCxnSpPr>
        <p:spPr>
          <a:xfrm rot="5400000">
            <a:off x="6010411" y="3140406"/>
            <a:ext cx="85547" cy="21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angular"/>
          <p:cNvCxnSpPr>
            <a:stCxn id="124" idx="2"/>
            <a:endCxn id="126" idx="0"/>
          </p:cNvCxnSpPr>
          <p:nvPr/>
        </p:nvCxnSpPr>
        <p:spPr>
          <a:xfrm rot="5400000">
            <a:off x="5870706" y="4475824"/>
            <a:ext cx="36478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angular"/>
          <p:cNvCxnSpPr>
            <a:stCxn id="118" idx="2"/>
            <a:endCxn id="122" idx="0"/>
          </p:cNvCxnSpPr>
          <p:nvPr/>
        </p:nvCxnSpPr>
        <p:spPr>
          <a:xfrm rot="16200000" flipH="1">
            <a:off x="4647649" y="4507621"/>
            <a:ext cx="435243" cy="44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angular"/>
          <p:cNvCxnSpPr>
            <a:stCxn id="63" idx="2"/>
            <a:endCxn id="64" idx="0"/>
          </p:cNvCxnSpPr>
          <p:nvPr/>
        </p:nvCxnSpPr>
        <p:spPr>
          <a:xfrm rot="5400000">
            <a:off x="3307897" y="5015588"/>
            <a:ext cx="184665" cy="69423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angular"/>
          <p:cNvCxnSpPr>
            <a:stCxn id="63" idx="2"/>
            <a:endCxn id="65" idx="0"/>
          </p:cNvCxnSpPr>
          <p:nvPr/>
        </p:nvCxnSpPr>
        <p:spPr>
          <a:xfrm rot="16200000" flipH="1">
            <a:off x="4030201" y="4987521"/>
            <a:ext cx="184666" cy="75037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angular"/>
          <p:cNvCxnSpPr>
            <a:stCxn id="54" idx="2"/>
            <a:endCxn id="56" idx="0"/>
          </p:cNvCxnSpPr>
          <p:nvPr/>
        </p:nvCxnSpPr>
        <p:spPr>
          <a:xfrm rot="5400000">
            <a:off x="8277499" y="4399080"/>
            <a:ext cx="221522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angular"/>
          <p:cNvCxnSpPr>
            <a:stCxn id="66" idx="0"/>
            <a:endCxn id="64" idx="2"/>
          </p:cNvCxnSpPr>
          <p:nvPr/>
        </p:nvCxnSpPr>
        <p:spPr>
          <a:xfrm rot="5400000" flipH="1" flipV="1">
            <a:off x="2886691" y="5989024"/>
            <a:ext cx="331070" cy="176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angular"/>
          <p:cNvCxnSpPr>
            <a:stCxn id="67" idx="0"/>
            <a:endCxn id="65" idx="2"/>
          </p:cNvCxnSpPr>
          <p:nvPr/>
        </p:nvCxnSpPr>
        <p:spPr>
          <a:xfrm rot="16200000" flipV="1">
            <a:off x="4333859" y="5988235"/>
            <a:ext cx="346978" cy="1925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angular"/>
          <p:cNvCxnSpPr>
            <a:stCxn id="57" idx="0"/>
            <a:endCxn id="56" idx="2"/>
          </p:cNvCxnSpPr>
          <p:nvPr/>
        </p:nvCxnSpPr>
        <p:spPr>
          <a:xfrm rot="16200000" flipV="1">
            <a:off x="8246252" y="4882680"/>
            <a:ext cx="287562" cy="354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angular"/>
          <p:cNvCxnSpPr>
            <a:stCxn id="58" idx="0"/>
            <a:endCxn id="57" idx="2"/>
          </p:cNvCxnSpPr>
          <p:nvPr/>
        </p:nvCxnSpPr>
        <p:spPr>
          <a:xfrm rot="16200000" flipV="1">
            <a:off x="8233093" y="5694780"/>
            <a:ext cx="325520" cy="80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angular"/>
          <p:cNvCxnSpPr>
            <a:stCxn id="130" idx="0"/>
            <a:endCxn id="129" idx="2"/>
          </p:cNvCxnSpPr>
          <p:nvPr/>
        </p:nvCxnSpPr>
        <p:spPr>
          <a:xfrm rot="5400000" flipH="1" flipV="1">
            <a:off x="5869659" y="5990291"/>
            <a:ext cx="358915" cy="32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99 Conector angular"/>
          <p:cNvCxnSpPr>
            <a:stCxn id="128" idx="2"/>
            <a:endCxn id="129" idx="0"/>
          </p:cNvCxnSpPr>
          <p:nvPr/>
        </p:nvCxnSpPr>
        <p:spPr>
          <a:xfrm rot="5400000">
            <a:off x="6016409" y="5547293"/>
            <a:ext cx="68623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Conector angular"/>
          <p:cNvCxnSpPr>
            <a:stCxn id="126" idx="2"/>
            <a:endCxn id="128" idx="0"/>
          </p:cNvCxnSpPr>
          <p:nvPr/>
        </p:nvCxnSpPr>
        <p:spPr>
          <a:xfrm rot="5400000">
            <a:off x="5993856" y="5222910"/>
            <a:ext cx="116105" cy="23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angular"/>
          <p:cNvCxnSpPr>
            <a:stCxn id="24" idx="2"/>
            <a:endCxn id="127" idx="0"/>
          </p:cNvCxnSpPr>
          <p:nvPr/>
        </p:nvCxnSpPr>
        <p:spPr>
          <a:xfrm rot="16200000" flipH="1">
            <a:off x="788927" y="3649289"/>
            <a:ext cx="547198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209 Conector angular"/>
          <p:cNvCxnSpPr>
            <a:stCxn id="114" idx="0"/>
            <a:endCxn id="110" idx="2"/>
          </p:cNvCxnSpPr>
          <p:nvPr/>
        </p:nvCxnSpPr>
        <p:spPr>
          <a:xfrm rot="5400000" flipH="1" flipV="1">
            <a:off x="7155143" y="3136773"/>
            <a:ext cx="77849" cy="16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211 Conector angular"/>
          <p:cNvCxnSpPr>
            <a:stCxn id="115" idx="0"/>
            <a:endCxn id="111" idx="2"/>
          </p:cNvCxnSpPr>
          <p:nvPr/>
        </p:nvCxnSpPr>
        <p:spPr>
          <a:xfrm rot="5400000" flipH="1" flipV="1">
            <a:off x="8352884" y="3137617"/>
            <a:ext cx="77849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CuadroTexto"/>
          <p:cNvSpPr txBox="1"/>
          <p:nvPr/>
        </p:nvSpPr>
        <p:spPr>
          <a:xfrm>
            <a:off x="2678950" y="5895522"/>
            <a:ext cx="798127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se observa</a:t>
            </a:r>
          </a:p>
        </p:txBody>
      </p:sp>
      <p:sp>
        <p:nvSpPr>
          <p:cNvPr id="85" name="84 CuadroTexto"/>
          <p:cNvSpPr txBox="1"/>
          <p:nvPr/>
        </p:nvSpPr>
        <p:spPr>
          <a:xfrm>
            <a:off x="4098656" y="5890951"/>
            <a:ext cx="79812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se observa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6059948" y="1185840"/>
            <a:ext cx="116169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se puede dividir en 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1788437" y="2512849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como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3213918" y="2512849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como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4931660" y="2510356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se identifica por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7244254" y="2512849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se identifica por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687396" y="3549908"/>
            <a:ext cx="75026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respecto a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4643079" y="3549908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con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5827422" y="3549908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es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6965146" y="3549908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con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8210881" y="3549908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es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5834987" y="5903098"/>
            <a:ext cx="4513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cuya</a:t>
            </a:r>
          </a:p>
        </p:txBody>
      </p:sp>
      <p:sp>
        <p:nvSpPr>
          <p:cNvPr id="123" name="122 CuadroTexto"/>
          <p:cNvSpPr txBox="1"/>
          <p:nvPr/>
        </p:nvSpPr>
        <p:spPr>
          <a:xfrm>
            <a:off x="4630407" y="4380886"/>
            <a:ext cx="45134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3186947" y="4373306"/>
            <a:ext cx="108347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se presentan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8211408" y="5582166"/>
            <a:ext cx="4513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cuya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5818629" y="4365866"/>
            <a:ext cx="4513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con</a:t>
            </a:r>
          </a:p>
        </p:txBody>
      </p:sp>
      <p:sp>
        <p:nvSpPr>
          <p:cNvPr id="86" name="85 CuadroTexto"/>
          <p:cNvSpPr txBox="1"/>
          <p:nvPr/>
        </p:nvSpPr>
        <p:spPr>
          <a:xfrm>
            <a:off x="8211408" y="4777572"/>
            <a:ext cx="4513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con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760622" y="1183389"/>
            <a:ext cx="677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que describe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814285" y="2505229"/>
            <a:ext cx="49648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en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2552134" y="1183389"/>
            <a:ext cx="9168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pueden ser</a:t>
            </a:r>
          </a:p>
        </p:txBody>
      </p:sp>
      <p:cxnSp>
        <p:nvCxnSpPr>
          <p:cNvPr id="108" name="35 Conector angular"/>
          <p:cNvCxnSpPr>
            <a:stCxn id="94" idx="2"/>
            <a:endCxn id="75" idx="0"/>
          </p:cNvCxnSpPr>
          <p:nvPr/>
        </p:nvCxnSpPr>
        <p:spPr>
          <a:xfrm rot="5400000">
            <a:off x="5289470" y="2326429"/>
            <a:ext cx="36785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39 Conector angular"/>
          <p:cNvCxnSpPr>
            <a:stCxn id="95" idx="2"/>
            <a:endCxn id="76" idx="0"/>
          </p:cNvCxnSpPr>
          <p:nvPr/>
        </p:nvCxnSpPr>
        <p:spPr>
          <a:xfrm rot="16200000" flipH="1">
            <a:off x="7677407" y="2404265"/>
            <a:ext cx="216459" cy="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22 Conector angular"/>
          <p:cNvCxnSpPr>
            <a:stCxn id="87" idx="2"/>
            <a:endCxn id="70" idx="0"/>
          </p:cNvCxnSpPr>
          <p:nvPr/>
        </p:nvCxnSpPr>
        <p:spPr>
          <a:xfrm rot="16200000" flipH="1">
            <a:off x="2928444" y="1101264"/>
            <a:ext cx="16424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3 Conector angular"/>
          <p:cNvCxnSpPr>
            <a:endCxn id="24" idx="0"/>
          </p:cNvCxnSpPr>
          <p:nvPr/>
        </p:nvCxnSpPr>
        <p:spPr>
          <a:xfrm rot="16200000" flipH="1">
            <a:off x="992817" y="2798151"/>
            <a:ext cx="131799" cy="761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</TotalTime>
  <Words>140</Words>
  <Application>Microsoft Office PowerPoint</Application>
  <PresentationFormat>Carta (216 x 279 mm)</PresentationFormat>
  <Paragraphs>65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78</cp:revision>
  <cp:lastPrinted>2016-05-07T18:48:20Z</cp:lastPrinted>
  <dcterms:created xsi:type="dcterms:W3CDTF">2015-05-14T14:12:36Z</dcterms:created>
  <dcterms:modified xsi:type="dcterms:W3CDTF">2016-05-07T20:03:06Z</dcterms:modified>
</cp:coreProperties>
</file>