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9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54BF-0661-416B-AA59-78F2173944B7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A8B5-21A9-4A67-8876-4187ED9B22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4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5A8B5-21A9-4A67-8876-4187ED9B222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84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6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4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2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2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3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2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2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2E0C-4B6D-4B31-8CD2-31ACC80AECD6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3342-925C-467C-9444-458EDED424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275856" y="116632"/>
            <a:ext cx="246627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Las leyes de las fuerzas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85536" y="980728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Traslación de los objetos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02200" y="980727"/>
            <a:ext cx="1656184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300" b="1"/>
            </a:lvl1pPr>
          </a:lstStyle>
          <a:p>
            <a:r>
              <a:rPr lang="es-ES" dirty="0"/>
              <a:t>Rotación de los objetos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585536" y="1916832"/>
            <a:ext cx="1656184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solidFill>
                  <a:schemeClr val="bg1"/>
                </a:solidFill>
              </a:rPr>
              <a:t>leyes de Newton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479153" y="1916832"/>
            <a:ext cx="2502278" cy="2923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solidFill>
                  <a:schemeClr val="bg1"/>
                </a:solidFill>
              </a:rPr>
              <a:t>torque o momento de una fuerza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1752" y="2636913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1ra. ley de la Inercia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680672" y="2636912"/>
            <a:ext cx="146591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2da. ley de relación masa velocidad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286800" y="2636911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3ra. ley acción - reacción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7676" y="3519199"/>
            <a:ext cx="1465912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ausencia de fuerzas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/>
              <a:t>fuerza total aplicada nula</a:t>
            </a:r>
          </a:p>
        </p:txBody>
      </p:sp>
      <p:sp>
        <p:nvSpPr>
          <p:cNvPr id="28" name="27 CuadroTexto"/>
          <p:cNvSpPr txBox="1">
            <a:spLocks/>
          </p:cNvSpPr>
          <p:nvPr/>
        </p:nvSpPr>
        <p:spPr>
          <a:xfrm>
            <a:off x="135363" y="4703767"/>
            <a:ext cx="13115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reposo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velocidad constante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1687023" y="3519198"/>
            <a:ext cx="14659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fuerza o fuerza neta aplicada</a:t>
            </a:r>
          </a:p>
        </p:txBody>
      </p:sp>
      <p:sp>
        <p:nvSpPr>
          <p:cNvPr id="35" name="34 CuadroTexto"/>
          <p:cNvSpPr txBox="1">
            <a:spLocks/>
          </p:cNvSpPr>
          <p:nvPr/>
        </p:nvSpPr>
        <p:spPr>
          <a:xfrm>
            <a:off x="2018616" y="4334523"/>
            <a:ext cx="774000" cy="37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/>
              <a:t>Aceleración</a:t>
            </a:r>
          </a:p>
        </p:txBody>
      </p:sp>
      <p:sp>
        <p:nvSpPr>
          <p:cNvPr id="37" name="36 CuadroTexto"/>
          <p:cNvSpPr txBox="1">
            <a:spLocks/>
          </p:cNvSpPr>
          <p:nvPr/>
        </p:nvSpPr>
        <p:spPr>
          <a:xfrm>
            <a:off x="423632" y="5472593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291573" y="3507812"/>
            <a:ext cx="146591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Fuerza aplicada de un cuerpo sobre otro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3267864" y="4351245"/>
            <a:ext cx="1503784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Par de fuerzas</a:t>
            </a:r>
          </a:p>
        </p:txBody>
      </p:sp>
      <p:sp>
        <p:nvSpPr>
          <p:cNvPr id="49" name="48 CuadroTexto"/>
          <p:cNvSpPr txBox="1">
            <a:spLocks/>
          </p:cNvSpPr>
          <p:nvPr/>
        </p:nvSpPr>
        <p:spPr>
          <a:xfrm>
            <a:off x="3352871" y="5021522"/>
            <a:ext cx="135813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Igual magnitud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sentido opuesto</a:t>
            </a:r>
          </a:p>
        </p:txBody>
      </p:sp>
      <p:sp>
        <p:nvSpPr>
          <p:cNvPr id="53" name="52 CuadroTexto"/>
          <p:cNvSpPr txBox="1">
            <a:spLocks/>
          </p:cNvSpPr>
          <p:nvPr/>
        </p:nvSpPr>
        <p:spPr>
          <a:xfrm>
            <a:off x="3632756" y="5895732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003686" y="2713857"/>
            <a:ext cx="146591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Producto vectorial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761073" y="3556564"/>
            <a:ext cx="1907271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000" dirty="0"/>
              <a:t>Fuerza aplicada y  distancia respecto a un punto de referencia</a:t>
            </a:r>
          </a:p>
        </p:txBody>
      </p:sp>
      <p:sp>
        <p:nvSpPr>
          <p:cNvPr id="58" name="57 CuadroTexto"/>
          <p:cNvSpPr txBox="1">
            <a:spLocks/>
          </p:cNvSpPr>
          <p:nvPr/>
        </p:nvSpPr>
        <p:spPr>
          <a:xfrm>
            <a:off x="6392894" y="4351245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259080" y="4981818"/>
            <a:ext cx="772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Unidades</a:t>
            </a:r>
          </a:p>
          <a:p>
            <a:pPr algn="ctr"/>
            <a:r>
              <a:rPr lang="es-ES" sz="900" dirty="0"/>
              <a:t>[N m]</a:t>
            </a:r>
          </a:p>
        </p:txBody>
      </p:sp>
      <p:sp>
        <p:nvSpPr>
          <p:cNvPr id="62" name="61 CuadroTexto"/>
          <p:cNvSpPr txBox="1">
            <a:spLocks/>
          </p:cNvSpPr>
          <p:nvPr/>
        </p:nvSpPr>
        <p:spPr>
          <a:xfrm>
            <a:off x="7550749" y="5022755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r>
              <a:rPr lang="es-ES" sz="900" dirty="0"/>
              <a:t>Las palancas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6781743" y="5416657"/>
            <a:ext cx="2308316" cy="5539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Máquinas simples usadas para transmitir una fuerza de un punto a otro, aumentando su magnitud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9" y="5486973"/>
            <a:ext cx="509325" cy="206683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365104"/>
            <a:ext cx="696760" cy="169724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4" y="5936247"/>
            <a:ext cx="717938" cy="157049"/>
          </a:xfrm>
          <a:prstGeom prst="rect">
            <a:avLst/>
          </a:prstGeom>
        </p:spPr>
      </p:pic>
      <p:cxnSp>
        <p:nvCxnSpPr>
          <p:cNvPr id="65" name="64 Conector angular"/>
          <p:cNvCxnSpPr>
            <a:stCxn id="6" idx="2"/>
            <a:endCxn id="8" idx="0"/>
          </p:cNvCxnSpPr>
          <p:nvPr/>
        </p:nvCxnSpPr>
        <p:spPr>
          <a:xfrm rot="5400000">
            <a:off x="3198540" y="-329725"/>
            <a:ext cx="525542" cy="20953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6" idx="2"/>
            <a:endCxn id="9" idx="0"/>
          </p:cNvCxnSpPr>
          <p:nvPr/>
        </p:nvCxnSpPr>
        <p:spPr>
          <a:xfrm rot="16200000" flipH="1">
            <a:off x="5356872" y="-392694"/>
            <a:ext cx="525541" cy="22212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8" idx="2"/>
            <a:endCxn id="13" idx="0"/>
          </p:cNvCxnSpPr>
          <p:nvPr/>
        </p:nvCxnSpPr>
        <p:spPr>
          <a:xfrm rot="5400000">
            <a:off x="2191798" y="1695001"/>
            <a:ext cx="443661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9" idx="2"/>
            <a:endCxn id="14" idx="0"/>
          </p:cNvCxnSpPr>
          <p:nvPr/>
        </p:nvCxnSpPr>
        <p:spPr>
          <a:xfrm rot="5400000">
            <a:off x="6508461" y="1695001"/>
            <a:ext cx="44366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216728" y="1589480"/>
            <a:ext cx="9475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analizan con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036520" y="1589480"/>
            <a:ext cx="7542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basan en</a:t>
            </a:r>
          </a:p>
        </p:txBody>
      </p:sp>
      <p:cxnSp>
        <p:nvCxnSpPr>
          <p:cNvPr id="75" name="74 Conector angular"/>
          <p:cNvCxnSpPr>
            <a:stCxn id="14" idx="2"/>
            <a:endCxn id="55" idx="0"/>
          </p:cNvCxnSpPr>
          <p:nvPr/>
        </p:nvCxnSpPr>
        <p:spPr>
          <a:xfrm rot="16200000" flipH="1">
            <a:off x="6481149" y="2458363"/>
            <a:ext cx="504637" cy="63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6190232" y="2313896"/>
            <a:ext cx="108012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considerado como</a:t>
            </a:r>
          </a:p>
        </p:txBody>
      </p:sp>
      <p:cxnSp>
        <p:nvCxnSpPr>
          <p:cNvPr id="79" name="78 Conector angular"/>
          <p:cNvCxnSpPr>
            <a:stCxn id="55" idx="2"/>
            <a:endCxn id="47" idx="0"/>
          </p:cNvCxnSpPr>
          <p:nvPr/>
        </p:nvCxnSpPr>
        <p:spPr>
          <a:xfrm rot="5400000">
            <a:off x="6427433" y="3247355"/>
            <a:ext cx="596486" cy="219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6480154" y="3188326"/>
            <a:ext cx="5002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entre</a:t>
            </a:r>
          </a:p>
        </p:txBody>
      </p:sp>
      <p:cxnSp>
        <p:nvCxnSpPr>
          <p:cNvPr id="83" name="82 Conector angular"/>
          <p:cNvCxnSpPr>
            <a:stCxn id="47" idx="2"/>
            <a:endCxn id="58" idx="0"/>
          </p:cNvCxnSpPr>
          <p:nvPr/>
        </p:nvCxnSpPr>
        <p:spPr>
          <a:xfrm rot="16200000" flipH="1">
            <a:off x="6626960" y="4198310"/>
            <a:ext cx="240683" cy="651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58" idx="2"/>
            <a:endCxn id="60" idx="0"/>
          </p:cNvCxnSpPr>
          <p:nvPr/>
        </p:nvCxnSpPr>
        <p:spPr>
          <a:xfrm rot="5400000">
            <a:off x="6012655" y="4214578"/>
            <a:ext cx="399741" cy="11347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718334" y="4667402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89" name="88 Conector angular"/>
          <p:cNvCxnSpPr>
            <a:stCxn id="58" idx="2"/>
            <a:endCxn id="62" idx="0"/>
          </p:cNvCxnSpPr>
          <p:nvPr/>
        </p:nvCxnSpPr>
        <p:spPr>
          <a:xfrm rot="16200000" flipH="1">
            <a:off x="7138482" y="4223488"/>
            <a:ext cx="440678" cy="11578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853073" y="4707344"/>
            <a:ext cx="78597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se aplica en</a:t>
            </a:r>
          </a:p>
        </p:txBody>
      </p:sp>
      <p:cxnSp>
        <p:nvCxnSpPr>
          <p:cNvPr id="91" name="90 Conector angular"/>
          <p:cNvCxnSpPr>
            <a:stCxn id="62" idx="2"/>
            <a:endCxn id="63" idx="0"/>
          </p:cNvCxnSpPr>
          <p:nvPr/>
        </p:nvCxnSpPr>
        <p:spPr>
          <a:xfrm rot="5400000">
            <a:off x="7855290" y="5334198"/>
            <a:ext cx="163070" cy="18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3" idx="2"/>
            <a:endCxn id="16" idx="0"/>
          </p:cNvCxnSpPr>
          <p:nvPr/>
        </p:nvCxnSpPr>
        <p:spPr>
          <a:xfrm rot="5400000">
            <a:off x="1400322" y="1623606"/>
            <a:ext cx="427693" cy="15989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13" idx="2"/>
            <a:endCxn id="17" idx="0"/>
          </p:cNvCxnSpPr>
          <p:nvPr/>
        </p:nvCxnSpPr>
        <p:spPr>
          <a:xfrm rot="5400000">
            <a:off x="2199782" y="2423066"/>
            <a:ext cx="427692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angular"/>
          <p:cNvCxnSpPr>
            <a:stCxn id="13" idx="2"/>
            <a:endCxn id="18" idx="0"/>
          </p:cNvCxnSpPr>
          <p:nvPr/>
        </p:nvCxnSpPr>
        <p:spPr>
          <a:xfrm rot="16200000" flipH="1">
            <a:off x="3002847" y="1620001"/>
            <a:ext cx="427691" cy="16061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05250" y="2313896"/>
            <a:ext cx="8167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900" dirty="0"/>
              <a:t>se dividen en</a:t>
            </a:r>
          </a:p>
        </p:txBody>
      </p:sp>
      <p:cxnSp>
        <p:nvCxnSpPr>
          <p:cNvPr id="99" name="98 Conector angular"/>
          <p:cNvCxnSpPr>
            <a:stCxn id="16" idx="2"/>
            <a:endCxn id="24" idx="0"/>
          </p:cNvCxnSpPr>
          <p:nvPr/>
        </p:nvCxnSpPr>
        <p:spPr>
          <a:xfrm rot="5400000">
            <a:off x="494638" y="3199128"/>
            <a:ext cx="636065" cy="40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17" idx="2"/>
            <a:endCxn id="31" idx="0"/>
          </p:cNvCxnSpPr>
          <p:nvPr/>
        </p:nvCxnSpPr>
        <p:spPr>
          <a:xfrm rot="16200000" flipH="1">
            <a:off x="2175715" y="3274934"/>
            <a:ext cx="482176" cy="63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073572" y="3212976"/>
            <a:ext cx="68011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relaciona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73795" y="3057535"/>
            <a:ext cx="7200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relaciona</a:t>
            </a:r>
          </a:p>
        </p:txBody>
      </p:sp>
      <p:cxnSp>
        <p:nvCxnSpPr>
          <p:cNvPr id="106" name="105 Conector angular"/>
          <p:cNvCxnSpPr>
            <a:stCxn id="18" idx="2"/>
            <a:endCxn id="44" idx="0"/>
          </p:cNvCxnSpPr>
          <p:nvPr/>
        </p:nvCxnSpPr>
        <p:spPr>
          <a:xfrm rot="16200000" flipH="1">
            <a:off x="3709802" y="3193085"/>
            <a:ext cx="624680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664140" y="3199592"/>
            <a:ext cx="7112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identifica</a:t>
            </a:r>
          </a:p>
        </p:txBody>
      </p:sp>
      <p:cxnSp>
        <p:nvCxnSpPr>
          <p:cNvPr id="111" name="110 Conector angular"/>
          <p:cNvCxnSpPr>
            <a:stCxn id="31" idx="2"/>
            <a:endCxn id="35" idx="0"/>
          </p:cNvCxnSpPr>
          <p:nvPr/>
        </p:nvCxnSpPr>
        <p:spPr>
          <a:xfrm rot="5400000">
            <a:off x="2205191" y="4119734"/>
            <a:ext cx="415215" cy="143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angular"/>
          <p:cNvCxnSpPr>
            <a:stCxn id="44" idx="2"/>
            <a:endCxn id="46" idx="0"/>
          </p:cNvCxnSpPr>
          <p:nvPr/>
        </p:nvCxnSpPr>
        <p:spPr>
          <a:xfrm rot="5400000">
            <a:off x="3800482" y="4127197"/>
            <a:ext cx="443323" cy="47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716752" y="4007830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como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107156" y="4041345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123" name="122 Conector angular"/>
          <p:cNvCxnSpPr>
            <a:stCxn id="46" idx="2"/>
            <a:endCxn id="49" idx="0"/>
          </p:cNvCxnSpPr>
          <p:nvPr/>
        </p:nvCxnSpPr>
        <p:spPr>
          <a:xfrm rot="16200000" flipH="1">
            <a:off x="3813820" y="4803402"/>
            <a:ext cx="424056" cy="12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676408" y="4686986"/>
            <a:ext cx="6764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154" name="153 Conector angular"/>
          <p:cNvCxnSpPr>
            <a:stCxn id="49" idx="2"/>
            <a:endCxn id="53" idx="0"/>
          </p:cNvCxnSpPr>
          <p:nvPr/>
        </p:nvCxnSpPr>
        <p:spPr>
          <a:xfrm rot="5400000">
            <a:off x="3773409" y="5637201"/>
            <a:ext cx="504878" cy="12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716752" y="551447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  <p:cxnSp>
        <p:nvCxnSpPr>
          <p:cNvPr id="68" name="Conector angular 67"/>
          <p:cNvCxnSpPr>
            <a:stCxn id="24" idx="2"/>
            <a:endCxn id="28" idx="0"/>
          </p:cNvCxnSpPr>
          <p:nvPr/>
        </p:nvCxnSpPr>
        <p:spPr>
          <a:xfrm rot="5400000">
            <a:off x="485607" y="4378742"/>
            <a:ext cx="630570" cy="194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88148" y="4351244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con</a:t>
            </a:r>
          </a:p>
        </p:txBody>
      </p:sp>
      <p:cxnSp>
        <p:nvCxnSpPr>
          <p:cNvPr id="71" name="Conector recto 70"/>
          <p:cNvCxnSpPr>
            <a:stCxn id="28" idx="2"/>
            <a:endCxn id="22" idx="0"/>
          </p:cNvCxnSpPr>
          <p:nvPr/>
        </p:nvCxnSpPr>
        <p:spPr>
          <a:xfrm>
            <a:off x="791152" y="5073099"/>
            <a:ext cx="19480" cy="41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28 CuadroTexto"/>
          <p:cNvSpPr txBox="1"/>
          <p:nvPr/>
        </p:nvSpPr>
        <p:spPr>
          <a:xfrm>
            <a:off x="473795" y="5142349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  <p:sp>
        <p:nvSpPr>
          <p:cNvPr id="110" name="28 CuadroTexto"/>
          <p:cNvSpPr txBox="1"/>
          <p:nvPr/>
        </p:nvSpPr>
        <p:spPr>
          <a:xfrm>
            <a:off x="1938244" y="4797152"/>
            <a:ext cx="977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manteniendo una relación </a:t>
            </a:r>
          </a:p>
        </p:txBody>
      </p:sp>
      <p:sp>
        <p:nvSpPr>
          <p:cNvPr id="112" name="27 CuadroTexto"/>
          <p:cNvSpPr txBox="1">
            <a:spLocks/>
          </p:cNvSpPr>
          <p:nvPr/>
        </p:nvSpPr>
        <p:spPr>
          <a:xfrm>
            <a:off x="1749828" y="5241760"/>
            <a:ext cx="131157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Directamente proporcional con la fuerza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900" dirty="0"/>
              <a:t>Inversamente proporcional con la masa</a:t>
            </a:r>
          </a:p>
        </p:txBody>
      </p:sp>
      <p:sp>
        <p:nvSpPr>
          <p:cNvPr id="114" name="42 CuadroTexto"/>
          <p:cNvSpPr txBox="1">
            <a:spLocks/>
          </p:cNvSpPr>
          <p:nvPr/>
        </p:nvSpPr>
        <p:spPr>
          <a:xfrm>
            <a:off x="2018616" y="6574328"/>
            <a:ext cx="774000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s-ES"/>
            </a:defPPr>
            <a:lvl1pPr algn="ctr">
              <a:defRPr sz="1000"/>
            </a:lvl1pPr>
          </a:lstStyle>
          <a:p>
            <a:endParaRPr lang="es-ES" sz="900" dirty="0"/>
          </a:p>
        </p:txBody>
      </p:sp>
      <p:pic>
        <p:nvPicPr>
          <p:cNvPr id="116" name="26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22" y="6595149"/>
            <a:ext cx="601350" cy="189189"/>
          </a:xfrm>
          <a:prstGeom prst="rect">
            <a:avLst/>
          </a:prstGeom>
        </p:spPr>
      </p:pic>
      <p:cxnSp>
        <p:nvCxnSpPr>
          <p:cNvPr id="80" name="Conector angular 79"/>
          <p:cNvCxnSpPr>
            <a:stCxn id="112" idx="2"/>
            <a:endCxn id="114" idx="0"/>
          </p:cNvCxnSpPr>
          <p:nvPr/>
        </p:nvCxnSpPr>
        <p:spPr>
          <a:xfrm rot="5400000">
            <a:off x="2200998" y="6369709"/>
            <a:ext cx="40923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28 CuadroTexto"/>
          <p:cNvSpPr txBox="1"/>
          <p:nvPr/>
        </p:nvSpPr>
        <p:spPr>
          <a:xfrm>
            <a:off x="2165792" y="6260150"/>
            <a:ext cx="60600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donde</a:t>
            </a:r>
          </a:p>
        </p:txBody>
      </p:sp>
    </p:spTree>
    <p:extLst>
      <p:ext uri="{BB962C8B-B14F-4D97-AF65-F5344CB8AC3E}">
        <p14:creationId xmlns:p14="http://schemas.microsoft.com/office/powerpoint/2010/main" val="2017020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146</Words>
  <Application>Microsoft Office PowerPoint</Application>
  <PresentationFormat>Presentación en pantalla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DISPONILBE</dc:creator>
  <cp:lastModifiedBy>PEQUETITA Garcia Rodriguez</cp:lastModifiedBy>
  <cp:revision>18</cp:revision>
  <dcterms:created xsi:type="dcterms:W3CDTF">2015-09-29T23:28:20Z</dcterms:created>
  <dcterms:modified xsi:type="dcterms:W3CDTF">2016-07-12T16:30:13Z</dcterms:modified>
</cp:coreProperties>
</file>