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8" d="100"/>
          <a:sy n="68" d="100"/>
        </p:scale>
        <p:origin x="1446" y="114"/>
      </p:cViewPr>
      <p:guideLst>
        <p:guide orient="horz" pos="2387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2613-885A-42B7-95B0-D15F64EE6B8E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B3D2-4C30-45DF-A931-537FC7D9A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8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2B3D2-4C30-45DF-A931-537FC7D9A9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4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8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0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5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0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91B1-B84D-4484-9B98-D3CC6C54B2F9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566A-A628-4F4F-99D1-E768FBE2F6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8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87824" y="64746"/>
            <a:ext cx="316835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Las fuerzas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35856" y="836711"/>
            <a:ext cx="2304256" cy="43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comunes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392251" y="836710"/>
            <a:ext cx="2359496" cy="43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7847" y="850493"/>
            <a:ext cx="2071464" cy="41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Concepto</a:t>
            </a:r>
            <a:endParaRPr lang="es-E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35714" y="1988840"/>
            <a:ext cx="1035732" cy="275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Acciones</a:t>
            </a:r>
            <a:endParaRPr lang="es-E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469958" y="1988837"/>
            <a:ext cx="1035732" cy="3600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por contacto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752252" y="1985067"/>
            <a:ext cx="1035732" cy="279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</a:t>
            </a:r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</a:t>
            </a: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gravedad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1040" y="2984451"/>
            <a:ext cx="1945080" cy="38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Cambios de velocidad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Deformación en los cuerpos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806851" y="1997582"/>
            <a:ext cx="1443009" cy="13705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electromagnética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fuerte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nuclear débil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gravitacional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685489" y="1986952"/>
            <a:ext cx="1035732" cy="3619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Fuerzas de campo</a:t>
            </a:r>
            <a:endParaRPr lang="es-E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501553" y="3001940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Cuerpos en contacto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17085" y="3001941"/>
            <a:ext cx="972540" cy="366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Interacciones a distancia 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48680" y="3829908"/>
            <a:ext cx="9725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 se requiere de contacto entre los cuerpos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7930377" y="1983182"/>
            <a:ext cx="1035732" cy="281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Fuerza Normal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808890" y="382990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Vectores con magnitud y dirección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820942" y="4679888"/>
            <a:ext cx="1417230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Punto de aplicación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670516" y="5517232"/>
            <a:ext cx="1693978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unidades  en el SI son los </a:t>
            </a:r>
            <a:r>
              <a:rPr lang="es-ES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Newtons</a:t>
            </a:r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20942" y="6380906"/>
            <a:ext cx="1441337" cy="38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Diagramas  de cuerpo libre</a:t>
            </a:r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2" y="5709055"/>
            <a:ext cx="853440" cy="160020"/>
          </a:xfrm>
          <a:prstGeom prst="rect">
            <a:avLst/>
          </a:prstGeom>
        </p:spPr>
      </p:pic>
      <p:sp>
        <p:nvSpPr>
          <p:cNvPr id="49" name="48 Rectángulo"/>
          <p:cNvSpPr/>
          <p:nvPr/>
        </p:nvSpPr>
        <p:spPr>
          <a:xfrm>
            <a:off x="6783848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Atracción entre objetos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650256" y="3825893"/>
            <a:ext cx="1240172" cy="38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masa y la distancia de entre los cuerpos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635856" y="4682594"/>
            <a:ext cx="12545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Ley de Gravitación Universal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6623081" y="5468890"/>
            <a:ext cx="1294521" cy="48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Cerca de la superficie terrestre se define el peso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6776872" y="6380906"/>
            <a:ext cx="972540" cy="366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 = mg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7961973" y="2984451"/>
            <a:ext cx="972540" cy="374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Contacto entre superficies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7961973" y="383227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aplicadas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7941166" y="4678030"/>
            <a:ext cx="107668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Agentes externos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7993915" y="5517232"/>
            <a:ext cx="972540" cy="374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Fuerzas de fricción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7993236" y="6380906"/>
            <a:ext cx="972540" cy="45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Rozamiento entre superficies</a:t>
            </a:r>
          </a:p>
        </p:txBody>
      </p:sp>
      <p:cxnSp>
        <p:nvCxnSpPr>
          <p:cNvPr id="85" name="84 Conector angular"/>
          <p:cNvCxnSpPr>
            <a:stCxn id="4" idx="2"/>
            <a:endCxn id="7" idx="0"/>
          </p:cNvCxnSpPr>
          <p:nvPr/>
        </p:nvCxnSpPr>
        <p:spPr>
          <a:xfrm rot="5400000">
            <a:off x="4474050" y="738760"/>
            <a:ext cx="1959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angular"/>
          <p:cNvCxnSpPr>
            <a:stCxn id="4" idx="2"/>
            <a:endCxn id="8" idx="0"/>
          </p:cNvCxnSpPr>
          <p:nvPr/>
        </p:nvCxnSpPr>
        <p:spPr>
          <a:xfrm rot="5400000">
            <a:off x="2807949" y="-913559"/>
            <a:ext cx="209683" cy="3318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4" idx="2"/>
            <a:endCxn id="6" idx="0"/>
          </p:cNvCxnSpPr>
          <p:nvPr/>
        </p:nvCxnSpPr>
        <p:spPr>
          <a:xfrm rot="16200000" flipH="1">
            <a:off x="6082042" y="-869232"/>
            <a:ext cx="195901" cy="32159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8" idx="2"/>
            <a:endCxn id="14" idx="0"/>
          </p:cNvCxnSpPr>
          <p:nvPr/>
        </p:nvCxnSpPr>
        <p:spPr>
          <a:xfrm rot="16200000" flipH="1">
            <a:off x="894232" y="1629491"/>
            <a:ext cx="71869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7" idx="2"/>
            <a:endCxn id="23" idx="0"/>
          </p:cNvCxnSpPr>
          <p:nvPr/>
        </p:nvCxnSpPr>
        <p:spPr>
          <a:xfrm rot="5400000">
            <a:off x="3912411" y="884233"/>
            <a:ext cx="275062" cy="10441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" idx="2"/>
            <a:endCxn id="11" idx="0"/>
          </p:cNvCxnSpPr>
          <p:nvPr/>
        </p:nvCxnSpPr>
        <p:spPr>
          <a:xfrm rot="16200000" flipH="1">
            <a:off x="4912646" y="928112"/>
            <a:ext cx="275062" cy="9563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23" idx="2"/>
            <a:endCxn id="15" idx="0"/>
          </p:cNvCxnSpPr>
          <p:nvPr/>
        </p:nvCxnSpPr>
        <p:spPr>
          <a:xfrm rot="5400000">
            <a:off x="3150762" y="1611715"/>
            <a:ext cx="214184" cy="5400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23" idx="2"/>
            <a:endCxn id="27" idx="0"/>
          </p:cNvCxnSpPr>
          <p:nvPr/>
        </p:nvCxnSpPr>
        <p:spPr>
          <a:xfrm rot="16200000" flipH="1">
            <a:off x="3759470" y="1543066"/>
            <a:ext cx="212299" cy="6754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11" idx="2"/>
            <a:endCxn id="26" idx="0"/>
          </p:cNvCxnSpPr>
          <p:nvPr/>
        </p:nvCxnSpPr>
        <p:spPr>
          <a:xfrm rot="16200000" flipH="1">
            <a:off x="5416891" y="1886116"/>
            <a:ext cx="22292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angular"/>
          <p:cNvCxnSpPr>
            <a:stCxn id="6" idx="2"/>
            <a:endCxn id="16" idx="0"/>
          </p:cNvCxnSpPr>
          <p:nvPr/>
        </p:nvCxnSpPr>
        <p:spPr>
          <a:xfrm rot="5400000">
            <a:off x="7170898" y="1367981"/>
            <a:ext cx="716306" cy="5178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6" idx="2"/>
            <a:endCxn id="35" idx="0"/>
          </p:cNvCxnSpPr>
          <p:nvPr/>
        </p:nvCxnSpPr>
        <p:spPr>
          <a:xfrm rot="16200000" flipH="1">
            <a:off x="7760903" y="1295841"/>
            <a:ext cx="714421" cy="6602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14" idx="2"/>
            <a:endCxn id="22" idx="0"/>
          </p:cNvCxnSpPr>
          <p:nvPr/>
        </p:nvCxnSpPr>
        <p:spPr>
          <a:xfrm rot="5400000">
            <a:off x="893591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15" idx="2"/>
            <a:endCxn id="30" idx="0"/>
          </p:cNvCxnSpPr>
          <p:nvPr/>
        </p:nvCxnSpPr>
        <p:spPr>
          <a:xfrm rot="5400000">
            <a:off x="2661294" y="2675410"/>
            <a:ext cx="65306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27" idx="2"/>
            <a:endCxn id="32" idx="0"/>
          </p:cNvCxnSpPr>
          <p:nvPr/>
        </p:nvCxnSpPr>
        <p:spPr>
          <a:xfrm rot="5400000">
            <a:off x="3876825" y="2675410"/>
            <a:ext cx="6530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>
            <a:stCxn id="22" idx="2"/>
            <a:endCxn id="36" idx="0"/>
          </p:cNvCxnSpPr>
          <p:nvPr/>
        </p:nvCxnSpPr>
        <p:spPr>
          <a:xfrm>
            <a:off x="1253580" y="3368098"/>
            <a:ext cx="6350" cy="15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40" idx="2"/>
            <a:endCxn id="41" idx="0"/>
          </p:cNvCxnSpPr>
          <p:nvPr/>
        </p:nvCxnSpPr>
        <p:spPr>
          <a:xfrm rot="16200000" flipH="1">
            <a:off x="1290365" y="4440695"/>
            <a:ext cx="466333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41" idx="2"/>
            <a:endCxn id="44" idx="0"/>
          </p:cNvCxnSpPr>
          <p:nvPr/>
        </p:nvCxnSpPr>
        <p:spPr>
          <a:xfrm rot="5400000">
            <a:off x="1296683" y="5284357"/>
            <a:ext cx="453697" cy="120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44" idx="2"/>
            <a:endCxn id="46" idx="0"/>
          </p:cNvCxnSpPr>
          <p:nvPr/>
        </p:nvCxnSpPr>
        <p:spPr>
          <a:xfrm rot="16200000" flipH="1">
            <a:off x="1289545" y="6128839"/>
            <a:ext cx="480027" cy="24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16" idx="2"/>
            <a:endCxn id="49" idx="0"/>
          </p:cNvCxnSpPr>
          <p:nvPr/>
        </p:nvCxnSpPr>
        <p:spPr>
          <a:xfrm rot="5400000">
            <a:off x="6910129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angular"/>
          <p:cNvCxnSpPr>
            <a:stCxn id="49" idx="2"/>
            <a:endCxn id="51" idx="0"/>
          </p:cNvCxnSpPr>
          <p:nvPr/>
        </p:nvCxnSpPr>
        <p:spPr>
          <a:xfrm rot="16200000" flipH="1">
            <a:off x="7036960" y="3592511"/>
            <a:ext cx="466540" cy="2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angular"/>
          <p:cNvCxnSpPr>
            <a:stCxn id="51" idx="2"/>
            <a:endCxn id="53" idx="0"/>
          </p:cNvCxnSpPr>
          <p:nvPr/>
        </p:nvCxnSpPr>
        <p:spPr>
          <a:xfrm rot="5400000">
            <a:off x="7032222" y="4444474"/>
            <a:ext cx="469040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angular"/>
          <p:cNvCxnSpPr>
            <a:stCxn id="53" idx="2"/>
            <a:endCxn id="55" idx="0"/>
          </p:cNvCxnSpPr>
          <p:nvPr/>
        </p:nvCxnSpPr>
        <p:spPr>
          <a:xfrm rot="16200000" flipH="1">
            <a:off x="7017610" y="5216158"/>
            <a:ext cx="498264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angular"/>
          <p:cNvCxnSpPr>
            <a:stCxn id="55" idx="2"/>
            <a:endCxn id="58" idx="0"/>
          </p:cNvCxnSpPr>
          <p:nvPr/>
        </p:nvCxnSpPr>
        <p:spPr>
          <a:xfrm rot="5400000">
            <a:off x="7050899" y="6161463"/>
            <a:ext cx="431686" cy="7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angular"/>
          <p:cNvCxnSpPr>
            <a:stCxn id="35" idx="2"/>
            <a:endCxn id="60" idx="0"/>
          </p:cNvCxnSpPr>
          <p:nvPr/>
        </p:nvCxnSpPr>
        <p:spPr>
          <a:xfrm rot="5400000">
            <a:off x="8088254" y="2624462"/>
            <a:ext cx="71997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angular"/>
          <p:cNvCxnSpPr>
            <a:stCxn id="60" idx="2"/>
            <a:endCxn id="63" idx="0"/>
          </p:cNvCxnSpPr>
          <p:nvPr/>
        </p:nvCxnSpPr>
        <p:spPr>
          <a:xfrm rot="5400000">
            <a:off x="8211784" y="3595812"/>
            <a:ext cx="472919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63" idx="2"/>
            <a:endCxn id="67" idx="0"/>
          </p:cNvCxnSpPr>
          <p:nvPr/>
        </p:nvCxnSpPr>
        <p:spPr>
          <a:xfrm rot="16200000" flipH="1">
            <a:off x="8228447" y="4426970"/>
            <a:ext cx="470856" cy="312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67" idx="2"/>
            <a:endCxn id="69" idx="0"/>
          </p:cNvCxnSpPr>
          <p:nvPr/>
        </p:nvCxnSpPr>
        <p:spPr>
          <a:xfrm rot="16200000" flipH="1">
            <a:off x="8204261" y="5241308"/>
            <a:ext cx="551170" cy="67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9" idx="2"/>
            <a:endCxn id="71" idx="0"/>
          </p:cNvCxnSpPr>
          <p:nvPr/>
        </p:nvCxnSpPr>
        <p:spPr>
          <a:xfrm rot="5400000">
            <a:off x="8235460" y="6136181"/>
            <a:ext cx="488772" cy="6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32" idx="2"/>
            <a:endCxn id="34" idx="0"/>
          </p:cNvCxnSpPr>
          <p:nvPr/>
        </p:nvCxnSpPr>
        <p:spPr>
          <a:xfrm rot="16200000" flipH="1">
            <a:off x="3988248" y="3583205"/>
            <a:ext cx="461809" cy="315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5508" y="1543338"/>
            <a:ext cx="129614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95578" y="1543821"/>
            <a:ext cx="106555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or su naturaleza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95270" y="154333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 campo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987824" y="1543821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por la interacción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028384" y="1543338"/>
            <a:ext cx="8397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 contacto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08890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que producen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543134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>
                <a:latin typeface="Arial" pitchFamily="34" charset="0"/>
                <a:cs typeface="Arial" pitchFamily="34" charset="0"/>
              </a:rPr>
              <a:t>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equieren de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790261" y="2480717"/>
            <a:ext cx="88937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>
                <a:latin typeface="Arial" pitchFamily="34" charset="0"/>
                <a:cs typeface="Arial" pitchFamily="34" charset="0"/>
              </a:rPr>
              <a:t>se vinculan 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910078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8088203" y="2480717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74911" y="3501008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89549" y="3524945"/>
            <a:ext cx="15407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cuyas características son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6716653" y="3487291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8088203" y="348726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181572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con un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670092" y="4322926"/>
            <a:ext cx="12005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 interviene la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8088203" y="4322926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1181572" y="5142384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donde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716652" y="5142384"/>
            <a:ext cx="1106929" cy="2308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establece que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8119466" y="5142359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ó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5714" y="6006480"/>
            <a:ext cx="155359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se representan mediante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6895270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como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8088203" y="6006480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debidas a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ector angular 2"/>
          <p:cNvCxnSpPr>
            <a:stCxn id="40" idx="1"/>
            <a:endCxn id="41" idx="1"/>
          </p:cNvCxnSpPr>
          <p:nvPr/>
        </p:nvCxnSpPr>
        <p:spPr>
          <a:xfrm rot="10800000" flipH="1" flipV="1">
            <a:off x="808890" y="4021732"/>
            <a:ext cx="12052" cy="849980"/>
          </a:xfrm>
          <a:prstGeom prst="bentConnector3">
            <a:avLst>
              <a:gd name="adj1" fmla="val -1896781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41" idx="1"/>
            <a:endCxn id="44" idx="1"/>
          </p:cNvCxnSpPr>
          <p:nvPr/>
        </p:nvCxnSpPr>
        <p:spPr>
          <a:xfrm rot="10800000" flipV="1">
            <a:off x="670516" y="4871712"/>
            <a:ext cx="150426" cy="837344"/>
          </a:xfrm>
          <a:prstGeom prst="bentConnector3">
            <a:avLst>
              <a:gd name="adj1" fmla="val 162433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44" idx="1"/>
            <a:endCxn id="46" idx="1"/>
          </p:cNvCxnSpPr>
          <p:nvPr/>
        </p:nvCxnSpPr>
        <p:spPr>
          <a:xfrm rot="10800000" flipH="1" flipV="1">
            <a:off x="670516" y="5709056"/>
            <a:ext cx="150426" cy="863674"/>
          </a:xfrm>
          <a:prstGeom prst="bentConnector3">
            <a:avLst>
              <a:gd name="adj1" fmla="val -62432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58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157</Words>
  <Application>Microsoft Office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Mpgarcia</cp:lastModifiedBy>
  <cp:revision>15</cp:revision>
  <dcterms:created xsi:type="dcterms:W3CDTF">2015-09-29T20:44:00Z</dcterms:created>
  <dcterms:modified xsi:type="dcterms:W3CDTF">2016-05-18T22:44:12Z</dcterms:modified>
</cp:coreProperties>
</file>