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Las reacciones químicas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2507914" y="1155560"/>
            <a:ext cx="1124508" cy="554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Leyes ponderales</a:t>
            </a:r>
            <a:endParaRPr lang="es-CO" sz="1050" b="1" dirty="0"/>
          </a:p>
        </p:txBody>
      </p:sp>
      <p:sp>
        <p:nvSpPr>
          <p:cNvPr id="31" name="Rectángulo 30"/>
          <p:cNvSpPr/>
          <p:nvPr/>
        </p:nvSpPr>
        <p:spPr>
          <a:xfrm>
            <a:off x="7795308" y="1972048"/>
            <a:ext cx="303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en</a:t>
            </a:r>
            <a:endParaRPr lang="es-CO" sz="900" dirty="0"/>
          </a:p>
        </p:txBody>
      </p:sp>
      <p:sp>
        <p:nvSpPr>
          <p:cNvPr id="507" name="Rectángulo 506"/>
          <p:cNvSpPr/>
          <p:nvPr/>
        </p:nvSpPr>
        <p:spPr>
          <a:xfrm>
            <a:off x="2360287" y="5270200"/>
            <a:ext cx="8819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q</a:t>
            </a:r>
            <a:r>
              <a:rPr lang="es-CO" sz="900" smtClean="0"/>
              <a:t>ue </a:t>
            </a:r>
            <a:r>
              <a:rPr lang="es-CO" sz="900" dirty="0" smtClean="0"/>
              <a:t>relacionan</a:t>
            </a:r>
            <a:endParaRPr lang="es-CO" sz="900" dirty="0"/>
          </a:p>
        </p:txBody>
      </p:sp>
      <p:cxnSp>
        <p:nvCxnSpPr>
          <p:cNvPr id="87" name="Conector angular 86"/>
          <p:cNvCxnSpPr>
            <a:stCxn id="134" idx="2"/>
            <a:endCxn id="140" idx="0"/>
          </p:cNvCxnSpPr>
          <p:nvPr/>
        </p:nvCxnSpPr>
        <p:spPr>
          <a:xfrm rot="5400000">
            <a:off x="1488663" y="2716402"/>
            <a:ext cx="289073" cy="511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56" idx="0"/>
            <a:endCxn id="134" idx="2"/>
          </p:cNvCxnSpPr>
          <p:nvPr/>
        </p:nvCxnSpPr>
        <p:spPr>
          <a:xfrm rot="5400000" flipH="1" flipV="1">
            <a:off x="1081739" y="2325885"/>
            <a:ext cx="305478" cy="1309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463113" y="642417"/>
            <a:ext cx="10454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según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698681" y="676226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rigen por</a:t>
            </a:r>
          </a:p>
        </p:txBody>
      </p:sp>
      <p:cxnSp>
        <p:nvCxnSpPr>
          <p:cNvPr id="14" name="Conector angular 13"/>
          <p:cNvCxnSpPr>
            <a:stCxn id="4" idx="2"/>
            <a:endCxn id="3" idx="0"/>
          </p:cNvCxnSpPr>
          <p:nvPr/>
        </p:nvCxnSpPr>
        <p:spPr>
          <a:xfrm rot="16200000" flipH="1">
            <a:off x="5815091" y="-528346"/>
            <a:ext cx="100403" cy="2241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7330765" y="1200609"/>
            <a:ext cx="1232375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Reorganización de </a:t>
            </a:r>
            <a:r>
              <a:rPr lang="es-CO" sz="1050" b="1" dirty="0" smtClean="0"/>
              <a:t>los átomos</a:t>
            </a:r>
            <a:endParaRPr lang="es-CO" sz="1050" b="1" dirty="0"/>
          </a:p>
        </p:txBody>
      </p:sp>
      <p:cxnSp>
        <p:nvCxnSpPr>
          <p:cNvPr id="497" name="Conector recto 496"/>
          <p:cNvCxnSpPr>
            <a:stCxn id="22" idx="2"/>
            <a:endCxn id="31" idx="0"/>
          </p:cNvCxnSpPr>
          <p:nvPr/>
        </p:nvCxnSpPr>
        <p:spPr>
          <a:xfrm flipH="1">
            <a:off x="7946952" y="1754806"/>
            <a:ext cx="1" cy="217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31" idx="2"/>
            <a:endCxn id="141" idx="0"/>
          </p:cNvCxnSpPr>
          <p:nvPr/>
        </p:nvCxnSpPr>
        <p:spPr>
          <a:xfrm rot="5400000">
            <a:off x="6670116" y="2118780"/>
            <a:ext cx="1192736" cy="1360936"/>
          </a:xfrm>
          <a:prstGeom prst="bentConnector3">
            <a:avLst>
              <a:gd name="adj1" fmla="val 775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>
            <a:stCxn id="134" idx="2"/>
            <a:endCxn id="265" idx="0"/>
          </p:cNvCxnSpPr>
          <p:nvPr/>
        </p:nvCxnSpPr>
        <p:spPr>
          <a:xfrm rot="16200000" flipH="1">
            <a:off x="1811543" y="2905396"/>
            <a:ext cx="964732" cy="809546"/>
          </a:xfrm>
          <a:prstGeom prst="bentConnector3">
            <a:avLst>
              <a:gd name="adj1" fmla="val 163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2095314" y="4550887"/>
            <a:ext cx="1206735" cy="4923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/>
              <a:t>cálculos estequiométricos</a:t>
            </a:r>
            <a:endParaRPr lang="es-CO" sz="1000" dirty="0"/>
          </a:p>
        </p:txBody>
      </p:sp>
      <p:cxnSp>
        <p:nvCxnSpPr>
          <p:cNvPr id="738" name="Conector recto 737"/>
          <p:cNvCxnSpPr>
            <a:stCxn id="106" idx="2"/>
            <a:endCxn id="112" idx="0"/>
          </p:cNvCxnSpPr>
          <p:nvPr/>
        </p:nvCxnSpPr>
        <p:spPr>
          <a:xfrm>
            <a:off x="1106968" y="873249"/>
            <a:ext cx="0" cy="170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4" idx="2"/>
            <a:endCxn id="6" idx="0"/>
          </p:cNvCxnSpPr>
          <p:nvPr/>
        </p:nvCxnSpPr>
        <p:spPr>
          <a:xfrm rot="5400000">
            <a:off x="3839827" y="-228678"/>
            <a:ext cx="134212" cy="1675596"/>
          </a:xfrm>
          <a:prstGeom prst="bentConnector3">
            <a:avLst>
              <a:gd name="adj1" fmla="val 374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recto 455"/>
          <p:cNvCxnSpPr>
            <a:stCxn id="161" idx="2"/>
            <a:endCxn id="134" idx="0"/>
          </p:cNvCxnSpPr>
          <p:nvPr/>
        </p:nvCxnSpPr>
        <p:spPr>
          <a:xfrm>
            <a:off x="1889136" y="2354106"/>
            <a:ext cx="0" cy="110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>
            <a:stCxn id="6" idx="2"/>
            <a:endCxn id="5" idx="0"/>
          </p:cNvCxnSpPr>
          <p:nvPr/>
        </p:nvCxnSpPr>
        <p:spPr>
          <a:xfrm>
            <a:off x="3069135" y="907058"/>
            <a:ext cx="1033" cy="248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264"/>
          <p:cNvSpPr/>
          <p:nvPr/>
        </p:nvSpPr>
        <p:spPr>
          <a:xfrm>
            <a:off x="2176546" y="3792535"/>
            <a:ext cx="104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se balancean para </a:t>
            </a:r>
            <a:r>
              <a:rPr lang="es-CO" sz="900" dirty="0"/>
              <a:t>realizar</a:t>
            </a:r>
          </a:p>
        </p:txBody>
      </p:sp>
      <p:cxnSp>
        <p:nvCxnSpPr>
          <p:cNvPr id="157" name="Conector recto 156"/>
          <p:cNvCxnSpPr>
            <a:stCxn id="140" idx="2"/>
            <a:endCxn id="76" idx="0"/>
          </p:cNvCxnSpPr>
          <p:nvPr/>
        </p:nvCxnSpPr>
        <p:spPr>
          <a:xfrm>
            <a:off x="1377262" y="3486208"/>
            <a:ext cx="125560" cy="1094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/>
          <p:cNvSpPr/>
          <p:nvPr/>
        </p:nvSpPr>
        <p:spPr>
          <a:xfrm>
            <a:off x="6211437" y="4839044"/>
            <a:ext cx="749158" cy="3811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doble</a:t>
            </a:r>
            <a:endParaRPr lang="es-CO" sz="900" dirty="0" smtClean="0"/>
          </a:p>
        </p:txBody>
      </p:sp>
      <p:cxnSp>
        <p:nvCxnSpPr>
          <p:cNvPr id="18" name="Conector recto 17"/>
          <p:cNvCxnSpPr>
            <a:stCxn id="655" idx="2"/>
            <a:endCxn id="507" idx="0"/>
          </p:cNvCxnSpPr>
          <p:nvPr/>
        </p:nvCxnSpPr>
        <p:spPr>
          <a:xfrm>
            <a:off x="2698682" y="5043239"/>
            <a:ext cx="102592" cy="226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453"/>
          <p:cNvCxnSpPr>
            <a:stCxn id="5" idx="2"/>
            <a:endCxn id="43" idx="0"/>
          </p:cNvCxnSpPr>
          <p:nvPr/>
        </p:nvCxnSpPr>
        <p:spPr>
          <a:xfrm flipH="1">
            <a:off x="3067344" y="1709757"/>
            <a:ext cx="2824" cy="282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141" idx="2"/>
            <a:endCxn id="127" idx="0"/>
          </p:cNvCxnSpPr>
          <p:nvPr/>
        </p:nvCxnSpPr>
        <p:spPr>
          <a:xfrm>
            <a:off x="6586016" y="3739029"/>
            <a:ext cx="0" cy="485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88" idx="2"/>
            <a:endCxn id="172" idx="0"/>
          </p:cNvCxnSpPr>
          <p:nvPr/>
        </p:nvCxnSpPr>
        <p:spPr>
          <a:xfrm>
            <a:off x="5626097" y="2208693"/>
            <a:ext cx="1548" cy="263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56" idx="2"/>
            <a:endCxn id="239" idx="0"/>
          </p:cNvCxnSpPr>
          <p:nvPr/>
        </p:nvCxnSpPr>
        <p:spPr>
          <a:xfrm flipH="1">
            <a:off x="579801" y="3502613"/>
            <a:ext cx="20" cy="289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27" idx="2"/>
            <a:endCxn id="276" idx="0"/>
          </p:cNvCxnSpPr>
          <p:nvPr/>
        </p:nvCxnSpPr>
        <p:spPr>
          <a:xfrm>
            <a:off x="6586016" y="4454963"/>
            <a:ext cx="0" cy="38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128" idx="2"/>
            <a:endCxn id="135" idx="0"/>
          </p:cNvCxnSpPr>
          <p:nvPr/>
        </p:nvCxnSpPr>
        <p:spPr>
          <a:xfrm flipH="1">
            <a:off x="701430" y="2208693"/>
            <a:ext cx="2062" cy="219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1385616" y="1984774"/>
            <a:ext cx="100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se representan con</a:t>
            </a:r>
          </a:p>
        </p:txBody>
      </p:sp>
      <p:cxnSp>
        <p:nvCxnSpPr>
          <p:cNvPr id="162" name="Conector angular 161"/>
          <p:cNvCxnSpPr>
            <a:stCxn id="142" idx="0"/>
            <a:endCxn id="31" idx="2"/>
          </p:cNvCxnSpPr>
          <p:nvPr/>
        </p:nvCxnSpPr>
        <p:spPr>
          <a:xfrm rot="5400000" flipH="1" flipV="1">
            <a:off x="6226807" y="1660071"/>
            <a:ext cx="1177336" cy="2262954"/>
          </a:xfrm>
          <a:prstGeom prst="bentConnector3">
            <a:avLst>
              <a:gd name="adj1" fmla="val 217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31" idx="2"/>
            <a:endCxn id="236" idx="0"/>
          </p:cNvCxnSpPr>
          <p:nvPr/>
        </p:nvCxnSpPr>
        <p:spPr>
          <a:xfrm rot="16200000" flipH="1">
            <a:off x="7706276" y="2443556"/>
            <a:ext cx="1183630" cy="702278"/>
          </a:xfrm>
          <a:prstGeom prst="bentConnector3">
            <a:avLst>
              <a:gd name="adj1" fmla="val 780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112" idx="2"/>
            <a:endCxn id="161" idx="0"/>
          </p:cNvCxnSpPr>
          <p:nvPr/>
        </p:nvCxnSpPr>
        <p:spPr>
          <a:xfrm rot="16200000" flipH="1">
            <a:off x="1321553" y="1417190"/>
            <a:ext cx="352999" cy="782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4" idx="2"/>
            <a:endCxn id="106" idx="0"/>
          </p:cNvCxnSpPr>
          <p:nvPr/>
        </p:nvCxnSpPr>
        <p:spPr>
          <a:xfrm rot="5400000">
            <a:off x="2875649" y="-1226666"/>
            <a:ext cx="100403" cy="36377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/>
          <p:cNvSpPr/>
          <p:nvPr/>
        </p:nvSpPr>
        <p:spPr>
          <a:xfrm>
            <a:off x="126162" y="3792535"/>
            <a:ext cx="907277" cy="6204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r</a:t>
            </a:r>
            <a:r>
              <a:rPr lang="es-CO" sz="900" dirty="0" smtClean="0"/>
              <a:t>eactantes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f</a:t>
            </a:r>
            <a:r>
              <a:rPr lang="es-CO" sz="900" dirty="0" smtClean="0"/>
              <a:t>lecha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productos</a:t>
            </a:r>
            <a:endParaRPr lang="es-CO" sz="900" dirty="0"/>
          </a:p>
        </p:txBody>
      </p:sp>
      <p:sp>
        <p:nvSpPr>
          <p:cNvPr id="127" name="Rectángulo 126"/>
          <p:cNvSpPr/>
          <p:nvPr/>
        </p:nvSpPr>
        <p:spPr>
          <a:xfrm>
            <a:off x="6260446" y="4224131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puede ser</a:t>
            </a:r>
            <a:endParaRPr lang="es-CO" sz="900" dirty="0"/>
          </a:p>
        </p:txBody>
      </p:sp>
      <p:sp>
        <p:nvSpPr>
          <p:cNvPr id="128" name="Rectángulo 127"/>
          <p:cNvSpPr/>
          <p:nvPr/>
        </p:nvSpPr>
        <p:spPr>
          <a:xfrm>
            <a:off x="475705" y="1977861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de las</a:t>
            </a:r>
          </a:p>
        </p:txBody>
      </p:sp>
      <p:sp>
        <p:nvSpPr>
          <p:cNvPr id="134" name="Rectángulo 71"/>
          <p:cNvSpPr/>
          <p:nvPr/>
        </p:nvSpPr>
        <p:spPr>
          <a:xfrm>
            <a:off x="1520349" y="2464333"/>
            <a:ext cx="737574" cy="36347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ecuaciones químicas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35" name="Rectángulo 71"/>
          <p:cNvSpPr/>
          <p:nvPr/>
        </p:nvSpPr>
        <p:spPr>
          <a:xfrm>
            <a:off x="369112" y="2428494"/>
            <a:ext cx="664636" cy="36624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sustancias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26203" y="3133281"/>
            <a:ext cx="907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conformadas por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855126" y="3116876"/>
            <a:ext cx="104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se </a:t>
            </a:r>
            <a:r>
              <a:rPr lang="es-CO" sz="900" dirty="0" smtClean="0"/>
              <a:t>balancean a </a:t>
            </a:r>
            <a:r>
              <a:rPr lang="es-CO" sz="900" dirty="0"/>
              <a:t>través de </a:t>
            </a:r>
            <a:r>
              <a:rPr lang="es-CO" sz="900" dirty="0" smtClean="0"/>
              <a:t> </a:t>
            </a:r>
            <a:endParaRPr lang="es-CO" sz="900" dirty="0"/>
          </a:p>
        </p:txBody>
      </p:sp>
      <p:sp>
        <p:nvSpPr>
          <p:cNvPr id="172" name="Rectángulo 71"/>
          <p:cNvSpPr/>
          <p:nvPr/>
        </p:nvSpPr>
        <p:spPr>
          <a:xfrm>
            <a:off x="5106460" y="2471889"/>
            <a:ext cx="1042369" cy="47123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endotérmicas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exotérmicas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23" name="Rectángulo 222"/>
          <p:cNvSpPr/>
          <p:nvPr/>
        </p:nvSpPr>
        <p:spPr>
          <a:xfrm>
            <a:off x="7174806" y="3395615"/>
            <a:ext cx="980796" cy="3434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descomposición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8249162" y="3386510"/>
            <a:ext cx="800135" cy="33082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bg1"/>
                </a:solidFill>
              </a:rPr>
              <a:t>combinación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300" name="Conector recto 299"/>
          <p:cNvCxnSpPr>
            <a:stCxn id="265" idx="2"/>
            <a:endCxn id="655" idx="0"/>
          </p:cNvCxnSpPr>
          <p:nvPr/>
        </p:nvCxnSpPr>
        <p:spPr>
          <a:xfrm>
            <a:off x="2698682" y="4161867"/>
            <a:ext cx="0" cy="38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61" idx="2"/>
            <a:endCxn id="188" idx="0"/>
          </p:cNvCxnSpPr>
          <p:nvPr/>
        </p:nvCxnSpPr>
        <p:spPr>
          <a:xfrm flipH="1">
            <a:off x="5626097" y="1726570"/>
            <a:ext cx="1" cy="251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458" idx="2"/>
            <a:endCxn id="103" idx="0"/>
          </p:cNvCxnSpPr>
          <p:nvPr/>
        </p:nvCxnSpPr>
        <p:spPr>
          <a:xfrm>
            <a:off x="4458222" y="2210392"/>
            <a:ext cx="0" cy="27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1987056" y="5695227"/>
            <a:ext cx="1424504" cy="107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porcentaje de </a:t>
            </a:r>
            <a:r>
              <a:rPr lang="es-CO" sz="900" dirty="0" smtClean="0"/>
              <a:t>pureza: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masa-masa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masa-mol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mol-mol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reactante límite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rendimiento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978369" y="4580772"/>
            <a:ext cx="1048906" cy="11913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</a:t>
            </a:r>
            <a:r>
              <a:rPr lang="es-CO" sz="900" dirty="0" smtClean="0"/>
              <a:t>étodo de tanteo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</a:t>
            </a:r>
            <a:r>
              <a:rPr lang="es-CO" sz="900" dirty="0" smtClean="0"/>
              <a:t>étodo </a:t>
            </a:r>
            <a:r>
              <a:rPr lang="es-CO" sz="900" dirty="0" err="1" smtClean="0"/>
              <a:t>redox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</a:t>
            </a:r>
            <a:r>
              <a:rPr lang="es-CO" sz="900" dirty="0" smtClean="0"/>
              <a:t>étodo ion-electrón</a:t>
            </a:r>
            <a:endParaRPr lang="es-CO" sz="900" dirty="0"/>
          </a:p>
        </p:txBody>
      </p:sp>
      <p:cxnSp>
        <p:nvCxnSpPr>
          <p:cNvPr id="79" name="Conector angular 78"/>
          <p:cNvCxnSpPr>
            <a:stCxn id="31" idx="2"/>
            <a:endCxn id="223" idx="0"/>
          </p:cNvCxnSpPr>
          <p:nvPr/>
        </p:nvCxnSpPr>
        <p:spPr>
          <a:xfrm rot="5400000">
            <a:off x="7209711" y="2658373"/>
            <a:ext cx="1192735" cy="281748"/>
          </a:xfrm>
          <a:prstGeom prst="bentConnector3">
            <a:avLst>
              <a:gd name="adj1" fmla="val 78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112" idx="2"/>
            <a:endCxn id="128" idx="0"/>
          </p:cNvCxnSpPr>
          <p:nvPr/>
        </p:nvCxnSpPr>
        <p:spPr>
          <a:xfrm rot="5400000">
            <a:off x="732187" y="1603080"/>
            <a:ext cx="346086" cy="403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62" idx="2"/>
            <a:endCxn id="458" idx="0"/>
          </p:cNvCxnSpPr>
          <p:nvPr/>
        </p:nvCxnSpPr>
        <p:spPr>
          <a:xfrm>
            <a:off x="4458222" y="1719880"/>
            <a:ext cx="0" cy="259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5106460" y="1172373"/>
            <a:ext cx="1039275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Intercambio energético</a:t>
            </a:r>
            <a:endParaRPr lang="es-CO" sz="1050" b="1" dirty="0"/>
          </a:p>
        </p:txBody>
      </p:sp>
      <p:sp>
        <p:nvSpPr>
          <p:cNvPr id="62" name="Rectángulo 61"/>
          <p:cNvSpPr/>
          <p:nvPr/>
        </p:nvSpPr>
        <p:spPr>
          <a:xfrm>
            <a:off x="3892606" y="1165683"/>
            <a:ext cx="1131232" cy="554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Forma de transcurrir</a:t>
            </a:r>
            <a:endParaRPr lang="es-CO" sz="1050" b="1" dirty="0"/>
          </a:p>
        </p:txBody>
      </p:sp>
      <p:cxnSp>
        <p:nvCxnSpPr>
          <p:cNvPr id="68" name="Conector angular 67"/>
          <p:cNvCxnSpPr>
            <a:stCxn id="3" idx="2"/>
            <a:endCxn id="61" idx="0"/>
          </p:cNvCxnSpPr>
          <p:nvPr/>
        </p:nvCxnSpPr>
        <p:spPr>
          <a:xfrm rot="5400000">
            <a:off x="6156414" y="342934"/>
            <a:ext cx="299124" cy="13597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3" idx="2"/>
            <a:endCxn id="22" idx="0"/>
          </p:cNvCxnSpPr>
          <p:nvPr/>
        </p:nvCxnSpPr>
        <p:spPr>
          <a:xfrm rot="16200000" flipH="1">
            <a:off x="7302723" y="556379"/>
            <a:ext cx="327360" cy="961100"/>
          </a:xfrm>
          <a:prstGeom prst="bentConnector3">
            <a:avLst>
              <a:gd name="adj1" fmla="val 451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3" idx="2"/>
            <a:endCxn id="62" idx="0"/>
          </p:cNvCxnSpPr>
          <p:nvPr/>
        </p:nvCxnSpPr>
        <p:spPr>
          <a:xfrm rot="5400000">
            <a:off x="5575821" y="-244349"/>
            <a:ext cx="292434" cy="2527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2891655" y="1992068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</a:t>
            </a:r>
          </a:p>
        </p:txBody>
      </p:sp>
      <p:sp>
        <p:nvSpPr>
          <p:cNvPr id="103" name="Rectángulo 71"/>
          <p:cNvSpPr/>
          <p:nvPr/>
        </p:nvSpPr>
        <p:spPr>
          <a:xfrm>
            <a:off x="3981469" y="2483547"/>
            <a:ext cx="953506" cy="65446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r</a:t>
            </a:r>
            <a:r>
              <a:rPr lang="es-CO" sz="900" dirty="0" smtClean="0">
                <a:solidFill>
                  <a:schemeClr val="bg1"/>
                </a:solidFill>
              </a:rPr>
              <a:t>eversibles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irreversibles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4" name="Rectángulo 71"/>
          <p:cNvSpPr/>
          <p:nvPr/>
        </p:nvSpPr>
        <p:spPr>
          <a:xfrm>
            <a:off x="2803113" y="2441394"/>
            <a:ext cx="1100420" cy="111578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conservación </a:t>
            </a:r>
            <a:r>
              <a:rPr lang="es-CO" sz="900" dirty="0">
                <a:solidFill>
                  <a:schemeClr val="bg1"/>
                </a:solidFill>
              </a:rPr>
              <a:t>de la </a:t>
            </a:r>
            <a:r>
              <a:rPr lang="es-CO" sz="900" dirty="0" smtClean="0">
                <a:solidFill>
                  <a:schemeClr val="bg1"/>
                </a:solidFill>
              </a:rPr>
              <a:t>materia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proporciones </a:t>
            </a:r>
            <a:r>
              <a:rPr lang="es-CO" sz="900" dirty="0" smtClean="0">
                <a:solidFill>
                  <a:schemeClr val="bg1"/>
                </a:solidFill>
              </a:rPr>
              <a:t>definidas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proporciones </a:t>
            </a:r>
            <a:r>
              <a:rPr lang="es-CO" sz="900" dirty="0" smtClean="0">
                <a:solidFill>
                  <a:schemeClr val="bg1"/>
                </a:solidFill>
              </a:rPr>
              <a:t>múltiples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931279" y="642417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517127" y="1043674"/>
            <a:ext cx="1179682" cy="588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 smtClean="0"/>
              <a:t>Transformaciones </a:t>
            </a:r>
            <a:r>
              <a:rPr lang="es-CO" sz="1050" b="1" dirty="0"/>
              <a:t>químicas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4306578" y="1979560"/>
            <a:ext cx="303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</a:t>
            </a:r>
          </a:p>
        </p:txBody>
      </p:sp>
      <p:sp>
        <p:nvSpPr>
          <p:cNvPr id="141" name="Rectángulo 140"/>
          <p:cNvSpPr/>
          <p:nvPr/>
        </p:nvSpPr>
        <p:spPr>
          <a:xfrm>
            <a:off x="6095618" y="3395616"/>
            <a:ext cx="980796" cy="3434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desplazamiento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5391786" y="3380216"/>
            <a:ext cx="584423" cy="32778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err="1" smtClean="0">
                <a:solidFill>
                  <a:schemeClr val="bg1"/>
                </a:solidFill>
              </a:rPr>
              <a:t>redox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88" name="Rectángulo 187"/>
          <p:cNvSpPr/>
          <p:nvPr/>
        </p:nvSpPr>
        <p:spPr>
          <a:xfrm>
            <a:off x="5474453" y="1977861"/>
            <a:ext cx="303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</a:t>
            </a:r>
          </a:p>
        </p:txBody>
      </p:sp>
      <p:cxnSp>
        <p:nvCxnSpPr>
          <p:cNvPr id="247" name="Conector recto 246"/>
          <p:cNvCxnSpPr>
            <a:stCxn id="507" idx="2"/>
            <a:endCxn id="70" idx="0"/>
          </p:cNvCxnSpPr>
          <p:nvPr/>
        </p:nvCxnSpPr>
        <p:spPr>
          <a:xfrm flipH="1">
            <a:off x="2699308" y="5501032"/>
            <a:ext cx="101966" cy="194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>
            <a:stCxn id="43" idx="2"/>
            <a:endCxn id="104" idx="0"/>
          </p:cNvCxnSpPr>
          <p:nvPr/>
        </p:nvCxnSpPr>
        <p:spPr>
          <a:xfrm rot="16200000" flipH="1">
            <a:off x="3101086" y="2189157"/>
            <a:ext cx="218494" cy="2859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90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152</cp:revision>
  <dcterms:created xsi:type="dcterms:W3CDTF">2015-05-14T14:12:36Z</dcterms:created>
  <dcterms:modified xsi:type="dcterms:W3CDTF">2016-06-14T21:35:08Z</dcterms:modified>
</cp:coreProperties>
</file>