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Fenómenos ondulatorios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302140" y="609681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en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797685" y="1092922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Dinámica</a:t>
            </a:r>
            <a:endParaRPr lang="es-CO" sz="1050" b="1" dirty="0"/>
          </a:p>
        </p:txBody>
      </p:sp>
      <p:cxnSp>
        <p:nvCxnSpPr>
          <p:cNvPr id="497" name="Conector recto 496"/>
          <p:cNvCxnSpPr>
            <a:stCxn id="236" idx="2"/>
            <a:endCxn id="2" idx="0"/>
          </p:cNvCxnSpPr>
          <p:nvPr/>
        </p:nvCxnSpPr>
        <p:spPr>
          <a:xfrm flipH="1">
            <a:off x="2621518" y="2734718"/>
            <a:ext cx="3591" cy="186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68" idx="2"/>
            <a:endCxn id="492" idx="0"/>
          </p:cNvCxnSpPr>
          <p:nvPr/>
        </p:nvCxnSpPr>
        <p:spPr>
          <a:xfrm flipH="1">
            <a:off x="5025857" y="3768856"/>
            <a:ext cx="46487" cy="29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ángulo 273"/>
              <p:cNvSpPr/>
              <p:nvPr/>
            </p:nvSpPr>
            <p:spPr>
              <a:xfrm>
                <a:off x="5675650" y="2166045"/>
                <a:ext cx="964812" cy="5123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>
                    <a:solidFill>
                      <a:schemeClr val="bg1"/>
                    </a:solidFill>
                  </a:rPr>
                  <a:t>posición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_tradnl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CO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4" name="Rectángulo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50" y="2166045"/>
                <a:ext cx="964812" cy="51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Conector angular 162"/>
          <p:cNvCxnSpPr>
            <a:stCxn id="3" idx="2"/>
            <a:endCxn id="22" idx="0"/>
          </p:cNvCxnSpPr>
          <p:nvPr/>
        </p:nvCxnSpPr>
        <p:spPr>
          <a:xfrm rot="5400000">
            <a:off x="3909074" y="257265"/>
            <a:ext cx="252409" cy="14189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71"/>
          <p:cNvSpPr/>
          <p:nvPr/>
        </p:nvSpPr>
        <p:spPr>
          <a:xfrm>
            <a:off x="3893485" y="4870768"/>
            <a:ext cx="1041607" cy="5289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energía cinética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</a:rPr>
              <a:t>𝐸𝑐=1/2 𝑚𝑣^2</a:t>
            </a:r>
          </a:p>
        </p:txBody>
      </p:sp>
      <p:sp>
        <p:nvSpPr>
          <p:cNvPr id="135" name="Rectángulo 71"/>
          <p:cNvSpPr/>
          <p:nvPr/>
        </p:nvSpPr>
        <p:spPr>
          <a:xfrm>
            <a:off x="1967600" y="3252928"/>
            <a:ext cx="1307835" cy="67124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una fuerza que intenta volver un objeto a su posición de equilibrio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2144105" y="2215974"/>
            <a:ext cx="962007" cy="51874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fuerza recuperadora</a:t>
            </a:r>
          </a:p>
        </p:txBody>
      </p:sp>
      <p:cxnSp>
        <p:nvCxnSpPr>
          <p:cNvPr id="71" name="Conector recto 70"/>
          <p:cNvCxnSpPr>
            <a:stCxn id="4" idx="2"/>
            <a:endCxn id="3" idx="0"/>
          </p:cNvCxnSpPr>
          <p:nvPr/>
        </p:nvCxnSpPr>
        <p:spPr>
          <a:xfrm flipH="1">
            <a:off x="4744730" y="542014"/>
            <a:ext cx="1" cy="6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135" idx="2"/>
            <a:endCxn id="506" idx="0"/>
          </p:cNvCxnSpPr>
          <p:nvPr/>
        </p:nvCxnSpPr>
        <p:spPr>
          <a:xfrm flipH="1">
            <a:off x="2619757" y="3924177"/>
            <a:ext cx="1761" cy="20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5114696" y="5940912"/>
            <a:ext cx="1027420" cy="629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elástica</a:t>
            </a:r>
          </a:p>
          <a:p>
            <a:pPr algn="ctr"/>
            <a:r>
              <a:rPr lang="es-CO" sz="900" dirty="0"/>
              <a:t>𝐸(𝑃𝑒 )=1/2 𝑘𝑥^2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6748327" y="2155599"/>
            <a:ext cx="920569" cy="462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velocidad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𝑣=𝜔𝐴∙𝑠𝑒𝑛⁡𝜔𝑡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720422" y="3384934"/>
            <a:ext cx="703844" cy="3839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𝐸=𝐸𝑝+𝐸𝑐</a:t>
            </a:r>
          </a:p>
        </p:txBody>
      </p:sp>
      <p:cxnSp>
        <p:nvCxnSpPr>
          <p:cNvPr id="220" name="Conector recto 219"/>
          <p:cNvCxnSpPr>
            <a:stCxn id="211" idx="2"/>
            <a:endCxn id="224" idx="0"/>
          </p:cNvCxnSpPr>
          <p:nvPr/>
        </p:nvCxnSpPr>
        <p:spPr>
          <a:xfrm>
            <a:off x="2016316" y="5355392"/>
            <a:ext cx="69157" cy="368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232" idx="2"/>
            <a:endCxn id="483" idx="0"/>
          </p:cNvCxnSpPr>
          <p:nvPr/>
        </p:nvCxnSpPr>
        <p:spPr>
          <a:xfrm flipH="1">
            <a:off x="5072346" y="2803887"/>
            <a:ext cx="2" cy="156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ángulo 231"/>
          <p:cNvSpPr/>
          <p:nvPr/>
        </p:nvSpPr>
        <p:spPr>
          <a:xfrm>
            <a:off x="4626935" y="2176076"/>
            <a:ext cx="890825" cy="62781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la energía mecánica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524929" y="1923180"/>
            <a:ext cx="1345096" cy="8115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periodo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elongación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amplitud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frecuencia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254" name="Conector recto 253"/>
          <p:cNvCxnSpPr>
            <a:stCxn id="172" idx="2"/>
            <a:endCxn id="232" idx="0"/>
          </p:cNvCxnSpPr>
          <p:nvPr/>
        </p:nvCxnSpPr>
        <p:spPr>
          <a:xfrm flipH="1">
            <a:off x="5072348" y="1967228"/>
            <a:ext cx="5127" cy="208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>
            <a:stCxn id="117" idx="2"/>
            <a:endCxn id="234" idx="0"/>
          </p:cNvCxnSpPr>
          <p:nvPr/>
        </p:nvCxnSpPr>
        <p:spPr>
          <a:xfrm>
            <a:off x="1197477" y="1568695"/>
            <a:ext cx="0" cy="35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>
            <a:stCxn id="167" idx="2"/>
            <a:endCxn id="179" idx="0"/>
          </p:cNvCxnSpPr>
          <p:nvPr/>
        </p:nvCxnSpPr>
        <p:spPr>
          <a:xfrm>
            <a:off x="6119659" y="5399678"/>
            <a:ext cx="4015" cy="15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>
            <a:stCxn id="483" idx="2"/>
            <a:endCxn id="168" idx="0"/>
          </p:cNvCxnSpPr>
          <p:nvPr/>
        </p:nvCxnSpPr>
        <p:spPr>
          <a:xfrm flipH="1">
            <a:off x="5072344" y="3190925"/>
            <a:ext cx="2" cy="194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477889" y="2920953"/>
            <a:ext cx="2872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</a:t>
            </a:r>
          </a:p>
        </p:txBody>
      </p:sp>
      <p:cxnSp>
        <p:nvCxnSpPr>
          <p:cNvPr id="110" name="Conector recto 109"/>
          <p:cNvCxnSpPr>
            <a:stCxn id="60" idx="2"/>
            <a:endCxn id="236" idx="0"/>
          </p:cNvCxnSpPr>
          <p:nvPr/>
        </p:nvCxnSpPr>
        <p:spPr>
          <a:xfrm>
            <a:off x="2622538" y="2018112"/>
            <a:ext cx="2571" cy="19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2" idx="2"/>
            <a:endCxn id="135" idx="0"/>
          </p:cNvCxnSpPr>
          <p:nvPr/>
        </p:nvCxnSpPr>
        <p:spPr>
          <a:xfrm>
            <a:off x="2621518" y="3151785"/>
            <a:ext cx="0" cy="101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75" idx="2"/>
            <a:endCxn id="274" idx="0"/>
          </p:cNvCxnSpPr>
          <p:nvPr/>
        </p:nvCxnSpPr>
        <p:spPr>
          <a:xfrm rot="5400000">
            <a:off x="6497895" y="1625184"/>
            <a:ext cx="201022" cy="880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75" idx="2"/>
            <a:endCxn id="166" idx="0"/>
          </p:cNvCxnSpPr>
          <p:nvPr/>
        </p:nvCxnSpPr>
        <p:spPr>
          <a:xfrm rot="16200000" flipH="1">
            <a:off x="7028396" y="1975383"/>
            <a:ext cx="190576" cy="169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6709810" y="1081663"/>
            <a:ext cx="909564" cy="415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Cinemática</a:t>
            </a:r>
            <a:endParaRPr lang="es-CO" sz="1050" b="1" dirty="0"/>
          </a:p>
        </p:txBody>
      </p:sp>
      <p:sp>
        <p:nvSpPr>
          <p:cNvPr id="117" name="Rectángulo 116"/>
          <p:cNvSpPr/>
          <p:nvPr/>
        </p:nvSpPr>
        <p:spPr>
          <a:xfrm>
            <a:off x="669336" y="1129436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Características</a:t>
            </a:r>
          </a:p>
        </p:txBody>
      </p:sp>
      <p:cxnSp>
        <p:nvCxnSpPr>
          <p:cNvPr id="118" name="Conector angular 117"/>
          <p:cNvCxnSpPr>
            <a:stCxn id="3" idx="2"/>
            <a:endCxn id="116" idx="0"/>
          </p:cNvCxnSpPr>
          <p:nvPr/>
        </p:nvCxnSpPr>
        <p:spPr>
          <a:xfrm rot="16200000" flipH="1">
            <a:off x="5834086" y="-248843"/>
            <a:ext cx="241150" cy="24198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3" idx="2"/>
            <a:endCxn id="117" idx="0"/>
          </p:cNvCxnSpPr>
          <p:nvPr/>
        </p:nvCxnSpPr>
        <p:spPr>
          <a:xfrm rot="5400000">
            <a:off x="2826643" y="-788652"/>
            <a:ext cx="288923" cy="3547253"/>
          </a:xfrm>
          <a:prstGeom prst="bentConnector3">
            <a:avLst>
              <a:gd name="adj1" fmla="val 426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2209604" y="1787280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origina por</a:t>
            </a:r>
          </a:p>
        </p:txBody>
      </p:sp>
      <p:sp>
        <p:nvSpPr>
          <p:cNvPr id="172" name="Rectángulo 171"/>
          <p:cNvSpPr/>
          <p:nvPr/>
        </p:nvSpPr>
        <p:spPr>
          <a:xfrm>
            <a:off x="4573170" y="1736396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en el se conserva</a:t>
            </a:r>
            <a:endParaRPr lang="es-CO" sz="900" dirty="0"/>
          </a:p>
        </p:txBody>
      </p:sp>
      <p:sp>
        <p:nvSpPr>
          <p:cNvPr id="175" name="Rectángulo 174"/>
          <p:cNvSpPr/>
          <p:nvPr/>
        </p:nvSpPr>
        <p:spPr>
          <a:xfrm>
            <a:off x="6660287" y="173419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definida </a:t>
            </a:r>
            <a:r>
              <a:rPr lang="es-CO" sz="900" dirty="0"/>
              <a:t>por</a:t>
            </a:r>
          </a:p>
        </p:txBody>
      </p:sp>
      <p:cxnSp>
        <p:nvCxnSpPr>
          <p:cNvPr id="180" name="Conector recto 179"/>
          <p:cNvCxnSpPr>
            <a:stCxn id="116" idx="2"/>
            <a:endCxn id="175" idx="0"/>
          </p:cNvCxnSpPr>
          <p:nvPr/>
        </p:nvCxnSpPr>
        <p:spPr>
          <a:xfrm flipH="1">
            <a:off x="7038756" y="1497293"/>
            <a:ext cx="125836" cy="236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482"/>
          <p:cNvSpPr/>
          <p:nvPr/>
        </p:nvSpPr>
        <p:spPr>
          <a:xfrm>
            <a:off x="4826124" y="2960093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es</a:t>
            </a:r>
          </a:p>
        </p:txBody>
      </p:sp>
      <p:sp>
        <p:nvSpPr>
          <p:cNvPr id="492" name="Rectángulo 491"/>
          <p:cNvSpPr/>
          <p:nvPr/>
        </p:nvSpPr>
        <p:spPr>
          <a:xfrm>
            <a:off x="4687463" y="4062103"/>
            <a:ext cx="676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 </a:t>
            </a:r>
          </a:p>
        </p:txBody>
      </p:sp>
      <p:sp>
        <p:nvSpPr>
          <p:cNvPr id="100" name="AutoShape 2" descr="about:../PLANETA/CN_11_04_CO/LEYSNELL.jpg"/>
          <p:cNvSpPr>
            <a:spLocks noChangeAspect="1" noChangeArrowheads="1"/>
          </p:cNvSpPr>
          <p:nvPr/>
        </p:nvSpPr>
        <p:spPr bwMode="auto">
          <a:xfrm>
            <a:off x="2317738" y="-22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" name="AutoShape 4" descr="about:../PLANETA/CN_11_04_CO/LEYSNELL.jpg"/>
          <p:cNvSpPr>
            <a:spLocks noChangeAspect="1" noChangeArrowheads="1"/>
          </p:cNvSpPr>
          <p:nvPr/>
        </p:nvSpPr>
        <p:spPr bwMode="auto">
          <a:xfrm>
            <a:off x="1412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cxnSp>
        <p:nvCxnSpPr>
          <p:cNvPr id="321" name="Conector angular 320"/>
          <p:cNvCxnSpPr>
            <a:stCxn id="175" idx="2"/>
            <a:endCxn id="141" idx="0"/>
          </p:cNvCxnSpPr>
          <p:nvPr/>
        </p:nvCxnSpPr>
        <p:spPr>
          <a:xfrm rot="16200000" flipH="1">
            <a:off x="7632226" y="1371553"/>
            <a:ext cx="174352" cy="1361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506" idx="2"/>
            <a:endCxn id="212" idx="0"/>
          </p:cNvCxnSpPr>
          <p:nvPr/>
        </p:nvCxnSpPr>
        <p:spPr>
          <a:xfrm rot="16200000" flipH="1">
            <a:off x="2639090" y="4339885"/>
            <a:ext cx="569218" cy="607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506" idx="2"/>
            <a:endCxn id="211" idx="0"/>
          </p:cNvCxnSpPr>
          <p:nvPr/>
        </p:nvCxnSpPr>
        <p:spPr>
          <a:xfrm rot="5400000">
            <a:off x="2040121" y="4335415"/>
            <a:ext cx="555833" cy="603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22" idx="2"/>
            <a:endCxn id="172" idx="0"/>
          </p:cNvCxnSpPr>
          <p:nvPr/>
        </p:nvCxnSpPr>
        <p:spPr>
          <a:xfrm rot="16200000" flipH="1">
            <a:off x="4099543" y="758463"/>
            <a:ext cx="204215" cy="1751649"/>
          </a:xfrm>
          <a:prstGeom prst="bentConnector3">
            <a:avLst>
              <a:gd name="adj1" fmla="val 604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22" idx="2"/>
            <a:endCxn id="60" idx="0"/>
          </p:cNvCxnSpPr>
          <p:nvPr/>
        </p:nvCxnSpPr>
        <p:spPr>
          <a:xfrm rot="5400000">
            <a:off x="2846633" y="1308086"/>
            <a:ext cx="255099" cy="7032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7776761" y="2139375"/>
            <a:ext cx="1246573" cy="5625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Aceleración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𝑎=𝜔^2 𝐴 𝑐𝑜𝑠⁡[(2𝜋/𝑇)𝑡]</a:t>
            </a:r>
          </a:p>
        </p:txBody>
      </p:sp>
      <p:cxnSp>
        <p:nvCxnSpPr>
          <p:cNvPr id="162" name="Conector angular 161"/>
          <p:cNvCxnSpPr>
            <a:stCxn id="492" idx="2"/>
            <a:endCxn id="134" idx="0"/>
          </p:cNvCxnSpPr>
          <p:nvPr/>
        </p:nvCxnSpPr>
        <p:spPr>
          <a:xfrm rot="5400000">
            <a:off x="4431157" y="4276067"/>
            <a:ext cx="577833" cy="611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71"/>
          <p:cNvSpPr/>
          <p:nvPr/>
        </p:nvSpPr>
        <p:spPr>
          <a:xfrm>
            <a:off x="5598855" y="4870768"/>
            <a:ext cx="1041607" cy="5289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energía potencial </a:t>
            </a:r>
            <a:endParaRPr lang="es-CO" sz="900" dirty="0">
              <a:solidFill>
                <a:schemeClr val="tx1"/>
              </a:solidFill>
            </a:endParaRPr>
          </a:p>
        </p:txBody>
      </p:sp>
      <p:cxnSp>
        <p:nvCxnSpPr>
          <p:cNvPr id="169" name="Conector angular 168"/>
          <p:cNvCxnSpPr>
            <a:stCxn id="492" idx="2"/>
            <a:endCxn id="167" idx="0"/>
          </p:cNvCxnSpPr>
          <p:nvPr/>
        </p:nvCxnSpPr>
        <p:spPr>
          <a:xfrm rot="16200000" flipH="1">
            <a:off x="5283842" y="4034950"/>
            <a:ext cx="577833" cy="1093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/>
          <p:cNvSpPr/>
          <p:nvPr/>
        </p:nvSpPr>
        <p:spPr>
          <a:xfrm>
            <a:off x="5798104" y="5557498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cxnSp>
        <p:nvCxnSpPr>
          <p:cNvPr id="189" name="Conector angular 188"/>
          <p:cNvCxnSpPr>
            <a:stCxn id="179" idx="2"/>
            <a:endCxn id="143" idx="0"/>
          </p:cNvCxnSpPr>
          <p:nvPr/>
        </p:nvCxnSpPr>
        <p:spPr>
          <a:xfrm rot="5400000">
            <a:off x="5799749" y="5616987"/>
            <a:ext cx="152582" cy="495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79" idx="2"/>
            <a:endCxn id="196" idx="0"/>
          </p:cNvCxnSpPr>
          <p:nvPr/>
        </p:nvCxnSpPr>
        <p:spPr>
          <a:xfrm rot="16200000" flipH="1">
            <a:off x="6384726" y="5527277"/>
            <a:ext cx="152583" cy="674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6284651" y="5940913"/>
            <a:ext cx="1027420" cy="629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potencial</a:t>
            </a:r>
          </a:p>
          <a:p>
            <a:pPr algn="ctr"/>
            <a:r>
              <a:rPr lang="es-CO" sz="900" dirty="0"/>
              <a:t>𝐸(𝑃𝑔 )=𝑚𝑔ℎ</a:t>
            </a:r>
          </a:p>
        </p:txBody>
      </p:sp>
      <p:sp>
        <p:nvSpPr>
          <p:cNvPr id="506" name="Rectángulo 505"/>
          <p:cNvSpPr/>
          <p:nvPr/>
        </p:nvSpPr>
        <p:spPr>
          <a:xfrm>
            <a:off x="1914275" y="4128387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se puede ver en dos casos</a:t>
            </a:r>
          </a:p>
        </p:txBody>
      </p:sp>
      <p:sp>
        <p:nvSpPr>
          <p:cNvPr id="211" name="Rectángulo 71"/>
          <p:cNvSpPr/>
          <p:nvPr/>
        </p:nvSpPr>
        <p:spPr>
          <a:xfrm>
            <a:off x="1412875" y="4915052"/>
            <a:ext cx="1206881" cy="440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sistema masa-resorte</a:t>
            </a:r>
          </a:p>
        </p:txBody>
      </p:sp>
      <p:sp>
        <p:nvSpPr>
          <p:cNvPr id="212" name="Rectángulo 71"/>
          <p:cNvSpPr/>
          <p:nvPr/>
        </p:nvSpPr>
        <p:spPr>
          <a:xfrm>
            <a:off x="2893680" y="4928437"/>
            <a:ext cx="667924" cy="413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péndulo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1761807" y="5724088"/>
            <a:ext cx="647332" cy="3894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𝐹=−𝑘𝑥</a:t>
            </a:r>
            <a:endParaRPr lang="es-CO" sz="900" dirty="0"/>
          </a:p>
        </p:txBody>
      </p:sp>
      <p:sp>
        <p:nvSpPr>
          <p:cNvPr id="226" name="Rectángulo 225"/>
          <p:cNvSpPr/>
          <p:nvPr/>
        </p:nvSpPr>
        <p:spPr>
          <a:xfrm>
            <a:off x="2815630" y="5724088"/>
            <a:ext cx="824024" cy="3827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𝐹=𝑚𝑔 sin⁡𝜃</a:t>
            </a:r>
          </a:p>
        </p:txBody>
      </p:sp>
      <p:cxnSp>
        <p:nvCxnSpPr>
          <p:cNvPr id="228" name="Conector recto 227"/>
          <p:cNvCxnSpPr>
            <a:stCxn id="212" idx="2"/>
            <a:endCxn id="226" idx="0"/>
          </p:cNvCxnSpPr>
          <p:nvPr/>
        </p:nvCxnSpPr>
        <p:spPr>
          <a:xfrm>
            <a:off x="3227642" y="5342008"/>
            <a:ext cx="0" cy="38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8415</TotalTime>
  <Words>124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PEQUETITA Garcia Rodriguez</cp:lastModifiedBy>
  <cp:revision>179</cp:revision>
  <dcterms:created xsi:type="dcterms:W3CDTF">2015-05-14T14:12:36Z</dcterms:created>
  <dcterms:modified xsi:type="dcterms:W3CDTF">2016-07-03T23:46:41Z</dcterms:modified>
</cp:coreProperties>
</file>