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416" y="72"/>
      </p:cViewPr>
      <p:guideLst>
        <p:guide orient="horz" pos="238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13-885A-42B7-95B0-D15F64EE6B8E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B3D2-4C30-45DF-A931-537FC7D9A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B3D2-4C30-45DF-A931-537FC7D9A9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0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87824" y="64746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Las fuerzas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35856" y="836711"/>
            <a:ext cx="2304256" cy="43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comunes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92251" y="836710"/>
            <a:ext cx="2359496" cy="43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7847" y="850493"/>
            <a:ext cx="2071464" cy="41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Concepto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5714" y="1988840"/>
            <a:ext cx="1035732" cy="275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cciones</a:t>
            </a:r>
            <a:endParaRPr lang="es-E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469958" y="1988837"/>
            <a:ext cx="1035732" cy="36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uerzas por contacto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752252" y="1985067"/>
            <a:ext cx="1035732" cy="279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gravedad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1040" y="2984451"/>
            <a:ext cx="1945080" cy="38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ambios de velocidad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eformación en los cuerpos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806851" y="1997582"/>
            <a:ext cx="1443009" cy="1370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electromagnética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nuclear fuerte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nuclear débil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gravitacional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85489" y="1986952"/>
            <a:ext cx="1035732" cy="361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uerzas de campo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01553" y="3001940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uerpos en contacto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17085" y="3001941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nteracciones a distancia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48680" y="3829908"/>
            <a:ext cx="9725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se requiere de contacto entre los cuerpos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7930377" y="1983182"/>
            <a:ext cx="1035732" cy="281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ormal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489549" y="3829908"/>
            <a:ext cx="1736571" cy="489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Medio de vectores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magnitud, dirección, sentido u unidades (</a:t>
            </a:r>
            <a:r>
              <a:rPr lang="es-E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newtons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532911" y="4919835"/>
            <a:ext cx="1441337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iagramas  de cuerpo libre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6783848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tracción entre objetos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650256" y="3825893"/>
            <a:ext cx="1240172" cy="38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masa y la distancia entre los cuerpos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635856" y="4682594"/>
            <a:ext cx="12545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ey de la gravitación </a:t>
            </a:r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niversal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635856" y="5633070"/>
            <a:ext cx="1294521" cy="48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erca de la superficie terrestre se define el peso como W =mg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7958740" y="2984450"/>
            <a:ext cx="975773" cy="56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ontacto entre superficies o fuerzas aplicadas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7941166" y="4678029"/>
            <a:ext cx="1107584" cy="62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gentes externos o fuerzas de fricción</a:t>
            </a:r>
          </a:p>
        </p:txBody>
      </p:sp>
      <p:cxnSp>
        <p:nvCxnSpPr>
          <p:cNvPr id="85" name="84 Conector angular"/>
          <p:cNvCxnSpPr>
            <a:stCxn id="4" idx="2"/>
            <a:endCxn id="7" idx="0"/>
          </p:cNvCxnSpPr>
          <p:nvPr/>
        </p:nvCxnSpPr>
        <p:spPr>
          <a:xfrm rot="5400000">
            <a:off x="4474050" y="738760"/>
            <a:ext cx="1959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4" idx="2"/>
            <a:endCxn id="8" idx="0"/>
          </p:cNvCxnSpPr>
          <p:nvPr/>
        </p:nvCxnSpPr>
        <p:spPr>
          <a:xfrm rot="5400000">
            <a:off x="2807949" y="-913559"/>
            <a:ext cx="209683" cy="3318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" idx="2"/>
            <a:endCxn id="6" idx="0"/>
          </p:cNvCxnSpPr>
          <p:nvPr/>
        </p:nvCxnSpPr>
        <p:spPr>
          <a:xfrm rot="16200000" flipH="1">
            <a:off x="6082042" y="-869232"/>
            <a:ext cx="195901" cy="3215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" idx="2"/>
            <a:endCxn id="14" idx="0"/>
          </p:cNvCxnSpPr>
          <p:nvPr/>
        </p:nvCxnSpPr>
        <p:spPr>
          <a:xfrm rot="16200000" flipH="1">
            <a:off x="894232" y="1629491"/>
            <a:ext cx="71869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7" idx="2"/>
            <a:endCxn id="23" idx="0"/>
          </p:cNvCxnSpPr>
          <p:nvPr/>
        </p:nvCxnSpPr>
        <p:spPr>
          <a:xfrm rot="5400000">
            <a:off x="3912411" y="884233"/>
            <a:ext cx="275062" cy="10441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" idx="2"/>
            <a:endCxn id="11" idx="0"/>
          </p:cNvCxnSpPr>
          <p:nvPr/>
        </p:nvCxnSpPr>
        <p:spPr>
          <a:xfrm rot="16200000" flipH="1">
            <a:off x="4912646" y="928112"/>
            <a:ext cx="275062" cy="956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23" idx="2"/>
            <a:endCxn id="15" idx="0"/>
          </p:cNvCxnSpPr>
          <p:nvPr/>
        </p:nvCxnSpPr>
        <p:spPr>
          <a:xfrm rot="5400000">
            <a:off x="3150762" y="1611715"/>
            <a:ext cx="214184" cy="540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23" idx="2"/>
            <a:endCxn id="27" idx="0"/>
          </p:cNvCxnSpPr>
          <p:nvPr/>
        </p:nvCxnSpPr>
        <p:spPr>
          <a:xfrm rot="16200000" flipH="1">
            <a:off x="3759470" y="1543066"/>
            <a:ext cx="212299" cy="675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11" idx="2"/>
            <a:endCxn id="26" idx="0"/>
          </p:cNvCxnSpPr>
          <p:nvPr/>
        </p:nvCxnSpPr>
        <p:spPr>
          <a:xfrm rot="16200000" flipH="1">
            <a:off x="5416891" y="1886116"/>
            <a:ext cx="22292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6" idx="2"/>
            <a:endCxn id="16" idx="0"/>
          </p:cNvCxnSpPr>
          <p:nvPr/>
        </p:nvCxnSpPr>
        <p:spPr>
          <a:xfrm rot="5400000">
            <a:off x="7170898" y="1367981"/>
            <a:ext cx="716306" cy="5178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" idx="2"/>
            <a:endCxn id="35" idx="0"/>
          </p:cNvCxnSpPr>
          <p:nvPr/>
        </p:nvCxnSpPr>
        <p:spPr>
          <a:xfrm rot="16200000" flipH="1">
            <a:off x="7760903" y="1295841"/>
            <a:ext cx="714421" cy="6602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14" idx="2"/>
            <a:endCxn id="22" idx="0"/>
          </p:cNvCxnSpPr>
          <p:nvPr/>
        </p:nvCxnSpPr>
        <p:spPr>
          <a:xfrm rot="5400000">
            <a:off x="893591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15" idx="2"/>
            <a:endCxn id="30" idx="0"/>
          </p:cNvCxnSpPr>
          <p:nvPr/>
        </p:nvCxnSpPr>
        <p:spPr>
          <a:xfrm rot="5400000">
            <a:off x="2661294" y="2675410"/>
            <a:ext cx="65306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2"/>
            <a:endCxn id="32" idx="0"/>
          </p:cNvCxnSpPr>
          <p:nvPr/>
        </p:nvCxnSpPr>
        <p:spPr>
          <a:xfrm rot="5400000">
            <a:off x="3876825" y="2675410"/>
            <a:ext cx="6530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22" idx="2"/>
            <a:endCxn id="36" idx="0"/>
          </p:cNvCxnSpPr>
          <p:nvPr/>
        </p:nvCxnSpPr>
        <p:spPr>
          <a:xfrm>
            <a:off x="1253580" y="3368098"/>
            <a:ext cx="6350" cy="15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40" idx="2"/>
            <a:endCxn id="46" idx="0"/>
          </p:cNvCxnSpPr>
          <p:nvPr/>
        </p:nvCxnSpPr>
        <p:spPr>
          <a:xfrm rot="5400000">
            <a:off x="1005479" y="4567478"/>
            <a:ext cx="600459" cy="1042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6" idx="2"/>
            <a:endCxn id="49" idx="0"/>
          </p:cNvCxnSpPr>
          <p:nvPr/>
        </p:nvCxnSpPr>
        <p:spPr>
          <a:xfrm rot="5400000">
            <a:off x="6910129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49" idx="2"/>
            <a:endCxn id="51" idx="0"/>
          </p:cNvCxnSpPr>
          <p:nvPr/>
        </p:nvCxnSpPr>
        <p:spPr>
          <a:xfrm rot="16200000" flipH="1">
            <a:off x="7036960" y="3592511"/>
            <a:ext cx="466540" cy="2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angular"/>
          <p:cNvCxnSpPr>
            <a:stCxn id="51" idx="2"/>
            <a:endCxn id="53" idx="0"/>
          </p:cNvCxnSpPr>
          <p:nvPr/>
        </p:nvCxnSpPr>
        <p:spPr>
          <a:xfrm rot="5400000">
            <a:off x="7032222" y="4444474"/>
            <a:ext cx="469040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angular"/>
          <p:cNvCxnSpPr>
            <a:stCxn id="53" idx="2"/>
            <a:endCxn id="55" idx="0"/>
          </p:cNvCxnSpPr>
          <p:nvPr/>
        </p:nvCxnSpPr>
        <p:spPr>
          <a:xfrm rot="16200000" flipH="1">
            <a:off x="6941907" y="5291860"/>
            <a:ext cx="662444" cy="199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35" idx="2"/>
            <a:endCxn id="60" idx="0"/>
          </p:cNvCxnSpPr>
          <p:nvPr/>
        </p:nvCxnSpPr>
        <p:spPr>
          <a:xfrm rot="5400000">
            <a:off x="8087447" y="2623653"/>
            <a:ext cx="719977" cy="1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60" idx="2"/>
            <a:endCxn id="67" idx="0"/>
          </p:cNvCxnSpPr>
          <p:nvPr/>
        </p:nvCxnSpPr>
        <p:spPr>
          <a:xfrm rot="16200000" flipH="1">
            <a:off x="7907267" y="4090338"/>
            <a:ext cx="1127050" cy="483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32" idx="2"/>
            <a:endCxn id="34" idx="0"/>
          </p:cNvCxnSpPr>
          <p:nvPr/>
        </p:nvCxnSpPr>
        <p:spPr>
          <a:xfrm rot="16200000" flipH="1">
            <a:off x="3988248" y="3583205"/>
            <a:ext cx="461809" cy="31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5508" y="1543338"/>
            <a:ext cx="129614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95578" y="1543821"/>
            <a:ext cx="10655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or su naturaleza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95270" y="154333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 campo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7824" y="1543821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por la interacción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028384" y="1543338"/>
            <a:ext cx="8397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contacto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890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que producen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543134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equieren de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90261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se vinculan 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910078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088203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74911" y="350100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89549" y="3524945"/>
            <a:ext cx="15407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 representan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716653" y="3487291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smtClean="0">
                <a:latin typeface="Arial" pitchFamily="34" charset="0"/>
                <a:cs typeface="Arial" pitchFamily="34" charset="0"/>
              </a:rPr>
              <a:t>donde intervienen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395228" y="4311815"/>
            <a:ext cx="1563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 explica por 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8086586" y="3950044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ejercidas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716652" y="5142384"/>
            <a:ext cx="1106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ue establece que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47683" y="4545409"/>
            <a:ext cx="15535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estudian por medio de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150</Words>
  <Application>Microsoft Office PowerPoint</Application>
  <PresentationFormat>Presentación en pantalla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20</cp:revision>
  <dcterms:created xsi:type="dcterms:W3CDTF">2015-09-29T20:44:00Z</dcterms:created>
  <dcterms:modified xsi:type="dcterms:W3CDTF">2016-05-18T22:59:18Z</dcterms:modified>
</cp:coreProperties>
</file>