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3" y="62"/>
      </p:cViewPr>
      <p:guideLst>
        <p:guide orient="horz" pos="2160"/>
        <p:guide pos="28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Movimiento en una dimensión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13398" y="670874"/>
            <a:ext cx="1115377" cy="272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1300" b="1" dirty="0"/>
              <a:t>Características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2120226" y="669692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Medidas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5921422" y="669497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Análisis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96523" y="1510069"/>
            <a:ext cx="949123" cy="5539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trayectorias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1528603" y="1510069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escalares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2515891" y="1512185"/>
            <a:ext cx="949123" cy="5518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vectoriales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3565724" y="1510069"/>
            <a:ext cx="1284706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movimiento rectilíneo uniforme MRU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6900983" y="1512186"/>
            <a:ext cx="1351061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uniformemente acelerado MRUA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16064" y="2714661"/>
            <a:ext cx="713090" cy="4967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indent="0">
              <a:buFont typeface="Arial" panose="020B0604020202020204" pitchFamily="34" charset="0"/>
              <a:buNone/>
              <a:defRPr sz="900"/>
            </a:lvl1pPr>
          </a:lstStyle>
          <a:p>
            <a:pPr algn="ctr"/>
            <a:r>
              <a:rPr lang="es-ES" dirty="0"/>
              <a:t>línea recta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curvilínea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606497" y="2718594"/>
            <a:ext cx="784399" cy="4928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distancia.</a:t>
            </a:r>
          </a:p>
          <a:p>
            <a:r>
              <a:rPr lang="es-ES" dirty="0"/>
              <a:t>rapidez.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2513691" y="2703615"/>
            <a:ext cx="957419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desplazamiento.</a:t>
            </a:r>
          </a:p>
          <a:p>
            <a:r>
              <a:rPr lang="es-ES" dirty="0"/>
              <a:t>velocidad.</a:t>
            </a:r>
          </a:p>
          <a:p>
            <a:r>
              <a:rPr lang="es-ES" dirty="0"/>
              <a:t>aceleración.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3559628" y="2716758"/>
            <a:ext cx="1301562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trayectoria rectilínea.</a:t>
            </a:r>
          </a:p>
          <a:p>
            <a:r>
              <a:rPr lang="es-ES" dirty="0"/>
              <a:t>velocidad contante.</a:t>
            </a:r>
          </a:p>
          <a:p>
            <a:r>
              <a:rPr lang="es-ES" dirty="0"/>
              <a:t>aceleración nula.</a:t>
            </a:r>
          </a:p>
        </p:txBody>
      </p:sp>
      <p:sp>
        <p:nvSpPr>
          <p:cNvPr id="115" name="114 CuadroTexto"/>
          <p:cNvSpPr txBox="1"/>
          <p:nvPr/>
        </p:nvSpPr>
        <p:spPr>
          <a:xfrm>
            <a:off x="5079911" y="3648995"/>
            <a:ext cx="872238" cy="433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posición-tiempo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2996548" y="4533187"/>
            <a:ext cx="949123" cy="3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2995491" y="5508032"/>
            <a:ext cx="949123" cy="923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pendiente representa la velocidad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542304" y="3648711"/>
            <a:ext cx="864709" cy="43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un sistema de referencia fijo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3974389" y="3648712"/>
            <a:ext cx="1038015" cy="433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velocidad – tiempo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4065357" y="4537387"/>
            <a:ext cx="857864" cy="365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recta horizontal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4018929" y="5515425"/>
            <a:ext cx="948952" cy="915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área bajo la recta representa el desplazamiento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5147347" y="4533187"/>
            <a:ext cx="732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cuadrática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5999507" y="3651837"/>
            <a:ext cx="943650" cy="430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velocidad - tiempo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5927942" y="5515426"/>
            <a:ext cx="1089657" cy="9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pendiente representa aceleración.</a:t>
            </a:r>
          </a:p>
          <a:p>
            <a:r>
              <a:rPr lang="es-ES" dirty="0"/>
              <a:t>área bajo la recta representa el espacio recorrido. 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065573" y="5515425"/>
            <a:ext cx="885168" cy="9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900" dirty="0"/>
              <a:t>área bajo la «curva» representa el cambio de velocidad</a:t>
            </a:r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689712" y="-1189988"/>
            <a:ext cx="142238" cy="35794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458883" y="-421999"/>
            <a:ext cx="141056" cy="2042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360825" y="-281616"/>
            <a:ext cx="140861" cy="17613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0" idx="0"/>
          </p:cNvCxnSpPr>
          <p:nvPr/>
        </p:nvCxnSpPr>
        <p:spPr>
          <a:xfrm rot="16200000" flipH="1">
            <a:off x="901570" y="1013149"/>
            <a:ext cx="140088" cy="10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72" idx="0"/>
          </p:cNvCxnSpPr>
          <p:nvPr/>
        </p:nvCxnSpPr>
        <p:spPr>
          <a:xfrm rot="16200000" flipH="1">
            <a:off x="908843" y="2126307"/>
            <a:ext cx="124950" cy="4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70" idx="2"/>
            <a:endCxn id="91" idx="0"/>
          </p:cNvCxnSpPr>
          <p:nvPr/>
        </p:nvCxnSpPr>
        <p:spPr>
          <a:xfrm rot="5400000">
            <a:off x="2137574" y="1139396"/>
            <a:ext cx="236265" cy="505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0" idx="2"/>
            <a:endCxn id="92" idx="0"/>
          </p:cNvCxnSpPr>
          <p:nvPr/>
        </p:nvCxnSpPr>
        <p:spPr>
          <a:xfrm rot="16200000" flipH="1">
            <a:off x="2630159" y="1151890"/>
            <a:ext cx="238381" cy="482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71" idx="0"/>
          </p:cNvCxnSpPr>
          <p:nvPr/>
        </p:nvCxnSpPr>
        <p:spPr>
          <a:xfrm rot="5400000">
            <a:off x="6264753" y="1008833"/>
            <a:ext cx="94132" cy="2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73" idx="0"/>
          </p:cNvCxnSpPr>
          <p:nvPr/>
        </p:nvCxnSpPr>
        <p:spPr>
          <a:xfrm rot="5400000">
            <a:off x="1916733" y="2147881"/>
            <a:ext cx="170246" cy="26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92" idx="2"/>
            <a:endCxn id="74" idx="0"/>
          </p:cNvCxnSpPr>
          <p:nvPr/>
        </p:nvCxnSpPr>
        <p:spPr>
          <a:xfrm rot="5400000">
            <a:off x="2911774" y="2142736"/>
            <a:ext cx="157348" cy="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75" idx="2"/>
            <a:endCxn id="103" idx="0"/>
          </p:cNvCxnSpPr>
          <p:nvPr/>
        </p:nvCxnSpPr>
        <p:spPr>
          <a:xfrm rot="5400000">
            <a:off x="4084842" y="2590713"/>
            <a:ext cx="251613" cy="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79" idx="2"/>
            <a:endCxn id="278" idx="0"/>
          </p:cNvCxnSpPr>
          <p:nvPr/>
        </p:nvCxnSpPr>
        <p:spPr>
          <a:xfrm rot="16200000" flipH="1">
            <a:off x="6360935" y="2601563"/>
            <a:ext cx="226097" cy="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73" idx="2"/>
            <a:endCxn id="216" idx="0"/>
          </p:cNvCxnSpPr>
          <p:nvPr/>
        </p:nvCxnSpPr>
        <p:spPr>
          <a:xfrm rot="5400000">
            <a:off x="3766623" y="3202789"/>
            <a:ext cx="153989" cy="737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69" idx="0"/>
          </p:cNvCxnSpPr>
          <p:nvPr/>
        </p:nvCxnSpPr>
        <p:spPr>
          <a:xfrm rot="5400000">
            <a:off x="3370138" y="5000384"/>
            <a:ext cx="201865" cy="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4" idx="0"/>
            <a:endCxn id="288" idx="2"/>
          </p:cNvCxnSpPr>
          <p:nvPr/>
        </p:nvCxnSpPr>
        <p:spPr>
          <a:xfrm rot="5400000" flipH="1" flipV="1">
            <a:off x="5474811" y="4493922"/>
            <a:ext cx="77812" cy="7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293" idx="0"/>
            <a:endCxn id="338" idx="2"/>
          </p:cNvCxnSpPr>
          <p:nvPr/>
        </p:nvCxnSpPr>
        <p:spPr>
          <a:xfrm rot="16200000" flipV="1">
            <a:off x="6437601" y="4507754"/>
            <a:ext cx="66768" cy="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73" idx="2"/>
            <a:endCxn id="128" idx="0"/>
          </p:cNvCxnSpPr>
          <p:nvPr/>
        </p:nvCxnSpPr>
        <p:spPr>
          <a:xfrm rot="16200000" flipH="1">
            <a:off x="4275977" y="3431291"/>
            <a:ext cx="153989" cy="280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77" idx="0"/>
          </p:cNvCxnSpPr>
          <p:nvPr/>
        </p:nvCxnSpPr>
        <p:spPr>
          <a:xfrm rot="5400000">
            <a:off x="916933" y="3266823"/>
            <a:ext cx="111054" cy="2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5730853" y="1056017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puede dividir en 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694750" y="2234313"/>
            <a:ext cx="611592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como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712446" y="2221415"/>
            <a:ext cx="555993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como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685383" y="2234313"/>
            <a:ext cx="105100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caracteriza  por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597180" y="3322499"/>
            <a:ext cx="750262" cy="2308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respecto a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7285042" y="5088413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245356" y="5101357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21572" y="1083720"/>
            <a:ext cx="901137" cy="229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describe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723310" y="2189016"/>
            <a:ext cx="49648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en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049812" y="1042972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pueden ser</a:t>
            </a:r>
          </a:p>
        </p:txBody>
      </p:sp>
      <p:cxnSp>
        <p:nvCxnSpPr>
          <p:cNvPr id="108" name="35 Conector angular"/>
          <p:cNvCxnSpPr>
            <a:stCxn id="94" idx="2"/>
            <a:endCxn id="75" idx="0"/>
          </p:cNvCxnSpPr>
          <p:nvPr/>
        </p:nvCxnSpPr>
        <p:spPr>
          <a:xfrm rot="16200000" flipH="1">
            <a:off x="4124358" y="2147785"/>
            <a:ext cx="170246" cy="2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39 Conector angular"/>
          <p:cNvCxnSpPr>
            <a:stCxn id="95" idx="2"/>
            <a:endCxn id="279" idx="0"/>
          </p:cNvCxnSpPr>
          <p:nvPr/>
        </p:nvCxnSpPr>
        <p:spPr>
          <a:xfrm rot="5400000">
            <a:off x="6929450" y="1610668"/>
            <a:ext cx="191549" cy="11025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22 Conector angular"/>
          <p:cNvCxnSpPr>
            <a:stCxn id="87" idx="2"/>
            <a:endCxn id="70" idx="0"/>
          </p:cNvCxnSpPr>
          <p:nvPr/>
        </p:nvCxnSpPr>
        <p:spPr>
          <a:xfrm rot="5400000">
            <a:off x="2467801" y="1002526"/>
            <a:ext cx="80892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</p:cxnSp>
      <p:cxnSp>
        <p:nvCxnSpPr>
          <p:cNvPr id="150" name="13 Conector angular"/>
          <p:cNvCxnSpPr>
            <a:stCxn id="72" idx="2"/>
            <a:endCxn id="24" idx="0"/>
          </p:cNvCxnSpPr>
          <p:nvPr/>
        </p:nvCxnSpPr>
        <p:spPr>
          <a:xfrm rot="16200000" flipH="1">
            <a:off x="824674" y="2566725"/>
            <a:ext cx="294813" cy="10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31 Conector angular"/>
          <p:cNvCxnSpPr>
            <a:stCxn id="74" idx="2"/>
            <a:endCxn id="99" idx="0"/>
          </p:cNvCxnSpPr>
          <p:nvPr/>
        </p:nvCxnSpPr>
        <p:spPr>
          <a:xfrm rot="16200000" flipH="1">
            <a:off x="2855924" y="2567137"/>
            <a:ext cx="270997" cy="1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29 Conector angular"/>
          <p:cNvCxnSpPr>
            <a:stCxn id="73" idx="2"/>
            <a:endCxn id="97" idx="0"/>
          </p:cNvCxnSpPr>
          <p:nvPr/>
        </p:nvCxnSpPr>
        <p:spPr>
          <a:xfrm rot="5400000">
            <a:off x="1872898" y="2590945"/>
            <a:ext cx="253449" cy="18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25 Conector angular"/>
          <p:cNvCxnSpPr>
            <a:stCxn id="71" idx="2"/>
            <a:endCxn id="94" idx="0"/>
          </p:cNvCxnSpPr>
          <p:nvPr/>
        </p:nvCxnSpPr>
        <p:spPr>
          <a:xfrm rot="5400000">
            <a:off x="5148279" y="346648"/>
            <a:ext cx="223220" cy="21036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25 Conector angular"/>
          <p:cNvCxnSpPr>
            <a:stCxn id="71" idx="2"/>
            <a:endCxn id="95" idx="0"/>
          </p:cNvCxnSpPr>
          <p:nvPr/>
        </p:nvCxnSpPr>
        <p:spPr>
          <a:xfrm rot="16200000" flipH="1">
            <a:off x="6831439" y="767110"/>
            <a:ext cx="225337" cy="12648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74 CuadroTexto"/>
          <p:cNvSpPr txBox="1"/>
          <p:nvPr/>
        </p:nvSpPr>
        <p:spPr>
          <a:xfrm>
            <a:off x="3472478" y="3330700"/>
            <a:ext cx="1480134" cy="16402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las variables que se relacionan son</a:t>
            </a:r>
          </a:p>
        </p:txBody>
      </p:sp>
      <p:cxnSp>
        <p:nvCxnSpPr>
          <p:cNvPr id="174" name="33 Conector angular"/>
          <p:cNvCxnSpPr>
            <a:stCxn id="103" idx="2"/>
            <a:endCxn id="173" idx="0"/>
          </p:cNvCxnSpPr>
          <p:nvPr/>
        </p:nvCxnSpPr>
        <p:spPr>
          <a:xfrm rot="16200000" flipH="1">
            <a:off x="4158422" y="3276576"/>
            <a:ext cx="106111" cy="2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123 CuadroTexto"/>
          <p:cNvSpPr txBox="1"/>
          <p:nvPr/>
        </p:nvSpPr>
        <p:spPr>
          <a:xfrm>
            <a:off x="3043269" y="3648712"/>
            <a:ext cx="862839" cy="43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posición-tiempo</a:t>
            </a:r>
          </a:p>
        </p:txBody>
      </p:sp>
      <p:sp>
        <p:nvSpPr>
          <p:cNvPr id="229" name="74 CuadroTexto"/>
          <p:cNvSpPr txBox="1"/>
          <p:nvPr/>
        </p:nvSpPr>
        <p:spPr>
          <a:xfrm>
            <a:off x="2955760" y="4222946"/>
            <a:ext cx="1034317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cxnSp>
        <p:nvCxnSpPr>
          <p:cNvPr id="234" name="142 Conector angular"/>
          <p:cNvCxnSpPr>
            <a:stCxn id="229" idx="0"/>
            <a:endCxn id="216" idx="2"/>
          </p:cNvCxnSpPr>
          <p:nvPr/>
        </p:nvCxnSpPr>
        <p:spPr>
          <a:xfrm rot="5400000" flipH="1" flipV="1">
            <a:off x="3403337" y="4151594"/>
            <a:ext cx="140935" cy="1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42 Conector angular"/>
          <p:cNvCxnSpPr>
            <a:stCxn id="124" idx="0"/>
            <a:endCxn id="229" idx="2"/>
          </p:cNvCxnSpPr>
          <p:nvPr/>
        </p:nvCxnSpPr>
        <p:spPr>
          <a:xfrm rot="5400000" flipH="1" flipV="1">
            <a:off x="3416921" y="4477190"/>
            <a:ext cx="110186" cy="1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142 Conector angular"/>
          <p:cNvCxnSpPr>
            <a:stCxn id="69" idx="2"/>
            <a:endCxn id="126" idx="0"/>
          </p:cNvCxnSpPr>
          <p:nvPr/>
        </p:nvCxnSpPr>
        <p:spPr>
          <a:xfrm rot="5400000">
            <a:off x="3367232" y="5404234"/>
            <a:ext cx="206620" cy="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74 CuadroTexto"/>
          <p:cNvSpPr txBox="1"/>
          <p:nvPr/>
        </p:nvSpPr>
        <p:spPr>
          <a:xfrm>
            <a:off x="4014985" y="4237116"/>
            <a:ext cx="960178" cy="1653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cxnSp>
        <p:nvCxnSpPr>
          <p:cNvPr id="252" name="142 Conector angular"/>
          <p:cNvCxnSpPr>
            <a:stCxn id="251" idx="0"/>
            <a:endCxn id="128" idx="2"/>
          </p:cNvCxnSpPr>
          <p:nvPr/>
        </p:nvCxnSpPr>
        <p:spPr>
          <a:xfrm rot="16200000" flipV="1">
            <a:off x="4416684" y="4158725"/>
            <a:ext cx="155104" cy="1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42 Conector angular"/>
          <p:cNvCxnSpPr>
            <a:stCxn id="129" idx="0"/>
            <a:endCxn id="251" idx="2"/>
          </p:cNvCxnSpPr>
          <p:nvPr/>
        </p:nvCxnSpPr>
        <p:spPr>
          <a:xfrm rot="5400000" flipH="1" flipV="1">
            <a:off x="4427213" y="4469527"/>
            <a:ext cx="134936" cy="7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82 CuadroTexto"/>
          <p:cNvSpPr txBox="1"/>
          <p:nvPr/>
        </p:nvSpPr>
        <p:spPr>
          <a:xfrm>
            <a:off x="4268704" y="5092772"/>
            <a:ext cx="451348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cxnSp>
        <p:nvCxnSpPr>
          <p:cNvPr id="263" name="188 Conector angular"/>
          <p:cNvCxnSpPr>
            <a:stCxn id="261" idx="0"/>
            <a:endCxn id="129" idx="2"/>
          </p:cNvCxnSpPr>
          <p:nvPr/>
        </p:nvCxnSpPr>
        <p:spPr>
          <a:xfrm rot="16200000" flipV="1">
            <a:off x="4399207" y="4997600"/>
            <a:ext cx="190254" cy="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188 Conector angular"/>
          <p:cNvCxnSpPr>
            <a:stCxn id="130" idx="0"/>
            <a:endCxn id="261" idx="2"/>
          </p:cNvCxnSpPr>
          <p:nvPr/>
        </p:nvCxnSpPr>
        <p:spPr>
          <a:xfrm rot="5400000" flipH="1" flipV="1">
            <a:off x="4382592" y="5403640"/>
            <a:ext cx="222598" cy="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102 CuadroTexto"/>
          <p:cNvSpPr txBox="1"/>
          <p:nvPr/>
        </p:nvSpPr>
        <p:spPr>
          <a:xfrm>
            <a:off x="5823252" y="2714662"/>
            <a:ext cx="1301562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trayectoria rectilínea.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velocidad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aceleración constante</a:t>
            </a:r>
          </a:p>
        </p:txBody>
      </p:sp>
      <p:sp>
        <p:nvSpPr>
          <p:cNvPr id="279" name="74 CuadroTexto"/>
          <p:cNvSpPr txBox="1"/>
          <p:nvPr/>
        </p:nvSpPr>
        <p:spPr>
          <a:xfrm>
            <a:off x="5895880" y="2257733"/>
            <a:ext cx="115610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caracteriza  por</a:t>
            </a:r>
          </a:p>
        </p:txBody>
      </p:sp>
      <p:sp>
        <p:nvSpPr>
          <p:cNvPr id="283" name="74 CuadroTexto"/>
          <p:cNvSpPr txBox="1"/>
          <p:nvPr/>
        </p:nvSpPr>
        <p:spPr>
          <a:xfrm>
            <a:off x="5658972" y="3315824"/>
            <a:ext cx="162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las variables que se relacionan son</a:t>
            </a:r>
          </a:p>
        </p:txBody>
      </p:sp>
      <p:sp>
        <p:nvSpPr>
          <p:cNvPr id="288" name="74 CuadroTexto"/>
          <p:cNvSpPr txBox="1"/>
          <p:nvPr/>
        </p:nvSpPr>
        <p:spPr>
          <a:xfrm>
            <a:off x="5099256" y="4148737"/>
            <a:ext cx="829641" cy="306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se representa con una</a:t>
            </a:r>
          </a:p>
        </p:txBody>
      </p:sp>
      <p:sp>
        <p:nvSpPr>
          <p:cNvPr id="293" name="123 CuadroTexto"/>
          <p:cNvSpPr txBox="1"/>
          <p:nvPr/>
        </p:nvSpPr>
        <p:spPr>
          <a:xfrm>
            <a:off x="6091178" y="4541529"/>
            <a:ext cx="760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330" name="55 CuadroTexto"/>
          <p:cNvSpPr txBox="1"/>
          <p:nvPr/>
        </p:nvSpPr>
        <p:spPr>
          <a:xfrm>
            <a:off x="6994226" y="3651838"/>
            <a:ext cx="1038015" cy="437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aceleración - tiempo</a:t>
            </a:r>
          </a:p>
        </p:txBody>
      </p:sp>
      <p:sp>
        <p:nvSpPr>
          <p:cNvPr id="338" name="74 CuadroTexto"/>
          <p:cNvSpPr txBox="1"/>
          <p:nvPr/>
        </p:nvSpPr>
        <p:spPr>
          <a:xfrm>
            <a:off x="6039039" y="4166161"/>
            <a:ext cx="863110" cy="30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</a:p>
        </p:txBody>
      </p:sp>
      <p:sp>
        <p:nvSpPr>
          <p:cNvPr id="339" name="74 CuadroTexto"/>
          <p:cNvSpPr txBox="1"/>
          <p:nvPr/>
        </p:nvSpPr>
        <p:spPr>
          <a:xfrm>
            <a:off x="7112430" y="4174697"/>
            <a:ext cx="799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itchFamily="34" charset="0"/>
                <a:cs typeface="Arial" pitchFamily="34" charset="0"/>
              </a:rPr>
              <a:t>se representa con una</a:t>
            </a:r>
          </a:p>
        </p:txBody>
      </p:sp>
      <p:cxnSp>
        <p:nvCxnSpPr>
          <p:cNvPr id="342" name="184 Conector angular"/>
          <p:cNvCxnSpPr>
            <a:stCxn id="288" idx="0"/>
            <a:endCxn id="115" idx="2"/>
          </p:cNvCxnSpPr>
          <p:nvPr/>
        </p:nvCxnSpPr>
        <p:spPr>
          <a:xfrm rot="5400000" flipH="1" flipV="1">
            <a:off x="5481691" y="4114399"/>
            <a:ext cx="66725" cy="19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184 Conector angular"/>
          <p:cNvCxnSpPr>
            <a:stCxn id="283" idx="0"/>
            <a:endCxn id="278" idx="2"/>
          </p:cNvCxnSpPr>
          <p:nvPr/>
        </p:nvCxnSpPr>
        <p:spPr>
          <a:xfrm rot="5400000" flipH="1" flipV="1">
            <a:off x="6426874" y="3268666"/>
            <a:ext cx="93331" cy="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184 Conector angular"/>
          <p:cNvCxnSpPr>
            <a:stCxn id="115" idx="0"/>
            <a:endCxn id="283" idx="2"/>
          </p:cNvCxnSpPr>
          <p:nvPr/>
        </p:nvCxnSpPr>
        <p:spPr>
          <a:xfrm rot="5400000" flipH="1" flipV="1">
            <a:off x="5927980" y="3103929"/>
            <a:ext cx="133116" cy="957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184 Conector angular"/>
          <p:cNvCxnSpPr>
            <a:stCxn id="330" idx="0"/>
            <a:endCxn id="283" idx="2"/>
          </p:cNvCxnSpPr>
          <p:nvPr/>
        </p:nvCxnSpPr>
        <p:spPr>
          <a:xfrm rot="16200000" flipV="1">
            <a:off x="6925161" y="3063765"/>
            <a:ext cx="135959" cy="1040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184 Conector angular"/>
          <p:cNvCxnSpPr>
            <a:stCxn id="56" idx="0"/>
            <a:endCxn id="283" idx="2"/>
          </p:cNvCxnSpPr>
          <p:nvPr/>
        </p:nvCxnSpPr>
        <p:spPr>
          <a:xfrm rot="5400000" flipH="1" flipV="1">
            <a:off x="6404210" y="3583001"/>
            <a:ext cx="135958" cy="1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128 CuadroTexto"/>
          <p:cNvSpPr txBox="1"/>
          <p:nvPr/>
        </p:nvSpPr>
        <p:spPr>
          <a:xfrm>
            <a:off x="7131514" y="4541964"/>
            <a:ext cx="765482" cy="378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900" dirty="0"/>
              <a:t>recta horizontal</a:t>
            </a:r>
          </a:p>
        </p:txBody>
      </p:sp>
      <p:cxnSp>
        <p:nvCxnSpPr>
          <p:cNvPr id="367" name="142 Conector angular"/>
          <p:cNvCxnSpPr>
            <a:stCxn id="293" idx="2"/>
            <a:endCxn id="368" idx="0"/>
          </p:cNvCxnSpPr>
          <p:nvPr/>
        </p:nvCxnSpPr>
        <p:spPr>
          <a:xfrm rot="16200000" flipH="1">
            <a:off x="6396697" y="4985538"/>
            <a:ext cx="151369" cy="2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68 CuadroTexto"/>
          <p:cNvSpPr txBox="1"/>
          <p:nvPr/>
        </p:nvSpPr>
        <p:spPr>
          <a:xfrm flipH="1">
            <a:off x="6091178" y="5062230"/>
            <a:ext cx="764421" cy="20005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cuya</a:t>
            </a:r>
          </a:p>
        </p:txBody>
      </p:sp>
      <p:cxnSp>
        <p:nvCxnSpPr>
          <p:cNvPr id="369" name="142 Conector angular"/>
          <p:cNvCxnSpPr>
            <a:stCxn id="368" idx="2"/>
            <a:endCxn id="57" idx="0"/>
          </p:cNvCxnSpPr>
          <p:nvPr/>
        </p:nvCxnSpPr>
        <p:spPr>
          <a:xfrm rot="5400000">
            <a:off x="6346510" y="5388547"/>
            <a:ext cx="253141" cy="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186 Conector angular"/>
          <p:cNvCxnSpPr>
            <a:stCxn id="56" idx="2"/>
            <a:endCxn id="338" idx="0"/>
          </p:cNvCxnSpPr>
          <p:nvPr/>
        </p:nvCxnSpPr>
        <p:spPr>
          <a:xfrm rot="5400000">
            <a:off x="6428890" y="4123718"/>
            <a:ext cx="84147" cy="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184 Conector angular"/>
          <p:cNvCxnSpPr>
            <a:stCxn id="339" idx="0"/>
            <a:endCxn id="330" idx="2"/>
          </p:cNvCxnSpPr>
          <p:nvPr/>
        </p:nvCxnSpPr>
        <p:spPr>
          <a:xfrm rot="5400000" flipH="1" flipV="1">
            <a:off x="7470273" y="4131737"/>
            <a:ext cx="84971" cy="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184 Conector angular"/>
          <p:cNvCxnSpPr>
            <a:stCxn id="357" idx="0"/>
            <a:endCxn id="339" idx="2"/>
          </p:cNvCxnSpPr>
          <p:nvPr/>
        </p:nvCxnSpPr>
        <p:spPr>
          <a:xfrm rot="16200000" flipV="1">
            <a:off x="7483524" y="4511233"/>
            <a:ext cx="59490" cy="19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142 Conector angular"/>
          <p:cNvCxnSpPr>
            <a:stCxn id="357" idx="2"/>
            <a:endCxn id="68" idx="0"/>
          </p:cNvCxnSpPr>
          <p:nvPr/>
        </p:nvCxnSpPr>
        <p:spPr>
          <a:xfrm rot="5400000">
            <a:off x="7428678" y="5002835"/>
            <a:ext cx="167617" cy="3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142 Conector angular"/>
          <p:cNvCxnSpPr>
            <a:stCxn id="68" idx="2"/>
            <a:endCxn id="58" idx="0"/>
          </p:cNvCxnSpPr>
          <p:nvPr/>
        </p:nvCxnSpPr>
        <p:spPr>
          <a:xfrm rot="5400000">
            <a:off x="7395959" y="5400667"/>
            <a:ext cx="226957" cy="25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39 Conector angular"/>
          <p:cNvCxnSpPr>
            <a:stCxn id="95" idx="2"/>
            <a:endCxn id="451" idx="0"/>
          </p:cNvCxnSpPr>
          <p:nvPr/>
        </p:nvCxnSpPr>
        <p:spPr>
          <a:xfrm rot="16200000" flipH="1">
            <a:off x="7982916" y="1659781"/>
            <a:ext cx="188529" cy="1001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74 CuadroTexto"/>
          <p:cNvSpPr txBox="1"/>
          <p:nvPr/>
        </p:nvSpPr>
        <p:spPr>
          <a:xfrm>
            <a:off x="8143547" y="2254713"/>
            <a:ext cx="868600" cy="3357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en el vacío se presentan</a:t>
            </a:r>
          </a:p>
        </p:txBody>
      </p:sp>
      <p:sp>
        <p:nvSpPr>
          <p:cNvPr id="466" name="62 CuadroTexto"/>
          <p:cNvSpPr txBox="1"/>
          <p:nvPr/>
        </p:nvSpPr>
        <p:spPr>
          <a:xfrm>
            <a:off x="8040884" y="2709351"/>
            <a:ext cx="1068894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pPr marL="0" indent="0" algn="ctr">
              <a:buNone/>
            </a:pPr>
            <a:r>
              <a:rPr lang="es-ES" dirty="0"/>
              <a:t>casos debidos a la aceleración de la gravedad</a:t>
            </a:r>
          </a:p>
        </p:txBody>
      </p:sp>
      <p:sp>
        <p:nvSpPr>
          <p:cNvPr id="467" name="63 CuadroTexto"/>
          <p:cNvSpPr txBox="1"/>
          <p:nvPr/>
        </p:nvSpPr>
        <p:spPr>
          <a:xfrm>
            <a:off x="8088031" y="3651837"/>
            <a:ext cx="976027" cy="437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caída libre.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lanzamiento vertical.</a:t>
            </a:r>
          </a:p>
        </p:txBody>
      </p:sp>
      <p:sp>
        <p:nvSpPr>
          <p:cNvPr id="469" name="65 CuadroTexto"/>
          <p:cNvSpPr txBox="1"/>
          <p:nvPr/>
        </p:nvSpPr>
        <p:spPr>
          <a:xfrm>
            <a:off x="8110001" y="4546197"/>
            <a:ext cx="927160" cy="949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un cuerpo acelera mientras cae.</a:t>
            </a:r>
          </a:p>
          <a:p>
            <a:r>
              <a:rPr lang="es-ES" dirty="0"/>
              <a:t>un cuerpo que desacelera mientras sube.</a:t>
            </a:r>
          </a:p>
        </p:txBody>
      </p:sp>
      <p:cxnSp>
        <p:nvCxnSpPr>
          <p:cNvPr id="471" name="100 Conector angular"/>
          <p:cNvCxnSpPr>
            <a:stCxn id="451" idx="2"/>
            <a:endCxn id="466" idx="0"/>
          </p:cNvCxnSpPr>
          <p:nvPr/>
        </p:nvCxnSpPr>
        <p:spPr>
          <a:xfrm rot="5400000">
            <a:off x="8517149" y="2648652"/>
            <a:ext cx="118881" cy="25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146 Conector angular"/>
          <p:cNvCxnSpPr>
            <a:stCxn id="466" idx="2"/>
            <a:endCxn id="467" idx="0"/>
          </p:cNvCxnSpPr>
          <p:nvPr/>
        </p:nvCxnSpPr>
        <p:spPr>
          <a:xfrm rot="16200000" flipH="1">
            <a:off x="8358361" y="3434152"/>
            <a:ext cx="434655" cy="7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171 Conector angular"/>
          <p:cNvCxnSpPr>
            <a:stCxn id="476" idx="0"/>
            <a:endCxn id="467" idx="2"/>
          </p:cNvCxnSpPr>
          <p:nvPr/>
        </p:nvCxnSpPr>
        <p:spPr>
          <a:xfrm rot="5400000" flipH="1" flipV="1">
            <a:off x="8537155" y="4127902"/>
            <a:ext cx="77067" cy="7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83 CuadroTexto"/>
          <p:cNvSpPr txBox="1"/>
          <p:nvPr/>
        </p:nvSpPr>
        <p:spPr>
          <a:xfrm>
            <a:off x="8176267" y="4166792"/>
            <a:ext cx="798127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</a:t>
            </a:r>
          </a:p>
        </p:txBody>
      </p:sp>
      <p:cxnSp>
        <p:nvCxnSpPr>
          <p:cNvPr id="501" name="171 Conector angular"/>
          <p:cNvCxnSpPr>
            <a:stCxn id="469" idx="0"/>
            <a:endCxn id="476" idx="2"/>
          </p:cNvCxnSpPr>
          <p:nvPr/>
        </p:nvCxnSpPr>
        <p:spPr>
          <a:xfrm rot="5400000" flipH="1" flipV="1">
            <a:off x="8473780" y="4444646"/>
            <a:ext cx="201352" cy="1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9 Conector angular"/>
          <p:cNvCxnSpPr>
            <a:stCxn id="20" idx="2"/>
            <a:endCxn id="22" idx="0"/>
          </p:cNvCxnSpPr>
          <p:nvPr/>
        </p:nvCxnSpPr>
        <p:spPr>
          <a:xfrm rot="5400000">
            <a:off x="873102" y="1411029"/>
            <a:ext cx="197023" cy="1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07 Conector angular"/>
          <p:cNvCxnSpPr>
            <a:stCxn id="77" idx="2"/>
            <a:endCxn id="127" idx="0"/>
          </p:cNvCxnSpPr>
          <p:nvPr/>
        </p:nvCxnSpPr>
        <p:spPr>
          <a:xfrm rot="16200000" flipH="1">
            <a:off x="925795" y="3599847"/>
            <a:ext cx="95380" cy="23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199</Words>
  <Application>Microsoft Office PowerPoint</Application>
  <PresentationFormat>Carta (216 x 279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Pedro Antonio Ortiz Laverde</cp:lastModifiedBy>
  <cp:revision>107</cp:revision>
  <cp:lastPrinted>2016-05-07T18:48:20Z</cp:lastPrinted>
  <dcterms:created xsi:type="dcterms:W3CDTF">2015-05-14T14:12:36Z</dcterms:created>
  <dcterms:modified xsi:type="dcterms:W3CDTF">2016-05-10T14:50:38Z</dcterms:modified>
</cp:coreProperties>
</file>