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142" d="100"/>
          <a:sy n="142" d="100"/>
        </p:scale>
        <p:origin x="-57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30/09/2015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/>
              <a:t>El sistema nervioso</a:t>
            </a:r>
            <a:endParaRPr lang="es-CO" sz="1600" dirty="0"/>
          </a:p>
        </p:txBody>
      </p:sp>
      <p:sp>
        <p:nvSpPr>
          <p:cNvPr id="31" name="Rectángulo 30"/>
          <p:cNvSpPr/>
          <p:nvPr/>
        </p:nvSpPr>
        <p:spPr>
          <a:xfrm>
            <a:off x="7831228" y="2299411"/>
            <a:ext cx="8242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integrado por</a:t>
            </a:r>
          </a:p>
        </p:txBody>
      </p:sp>
      <p:cxnSp>
        <p:nvCxnSpPr>
          <p:cNvPr id="87" name="Conector angular 86"/>
          <p:cNvCxnSpPr>
            <a:stCxn id="195" idx="2"/>
            <a:endCxn id="234" idx="0"/>
          </p:cNvCxnSpPr>
          <p:nvPr/>
        </p:nvCxnSpPr>
        <p:spPr>
          <a:xfrm rot="5400000">
            <a:off x="4900240" y="2399320"/>
            <a:ext cx="349775" cy="1545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angular 232"/>
          <p:cNvCxnSpPr>
            <a:stCxn id="655" idx="0"/>
            <a:endCxn id="221" idx="2"/>
          </p:cNvCxnSpPr>
          <p:nvPr/>
        </p:nvCxnSpPr>
        <p:spPr>
          <a:xfrm rot="16200000" flipV="1">
            <a:off x="4626485" y="4644005"/>
            <a:ext cx="1337739" cy="595866"/>
          </a:xfrm>
          <a:prstGeom prst="bentConnector3">
            <a:avLst>
              <a:gd name="adj1" fmla="val 4245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6438603" y="706413"/>
            <a:ext cx="7441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divide en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744731" y="1103427"/>
            <a:ext cx="1599285" cy="5541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/>
              <a:t>Sistema nervioso periférico</a:t>
            </a:r>
            <a:endParaRPr lang="es-CO" sz="1050" b="1" dirty="0"/>
          </a:p>
        </p:txBody>
      </p:sp>
      <p:cxnSp>
        <p:nvCxnSpPr>
          <p:cNvPr id="105" name="Conector angular 104"/>
          <p:cNvCxnSpPr>
            <a:stCxn id="31" idx="2"/>
            <a:endCxn id="142" idx="0"/>
          </p:cNvCxnSpPr>
          <p:nvPr/>
        </p:nvCxnSpPr>
        <p:spPr>
          <a:xfrm rot="16200000" flipH="1">
            <a:off x="7308165" y="3465438"/>
            <a:ext cx="2202502" cy="332111"/>
          </a:xfrm>
          <a:prstGeom prst="bentConnector3">
            <a:avLst>
              <a:gd name="adj1" fmla="val 7185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22" idx="2"/>
            <a:endCxn id="271" idx="0"/>
          </p:cNvCxnSpPr>
          <p:nvPr/>
        </p:nvCxnSpPr>
        <p:spPr>
          <a:xfrm rot="16200000" flipH="1">
            <a:off x="5931401" y="1270596"/>
            <a:ext cx="407175" cy="1181229"/>
          </a:xfrm>
          <a:prstGeom prst="bentConnector3">
            <a:avLst>
              <a:gd name="adj1" fmla="val 5058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r 190"/>
          <p:cNvCxnSpPr>
            <a:stCxn id="4" idx="2"/>
            <a:endCxn id="101" idx="0"/>
          </p:cNvCxnSpPr>
          <p:nvPr/>
        </p:nvCxnSpPr>
        <p:spPr>
          <a:xfrm rot="5400000">
            <a:off x="3879861" y="-181958"/>
            <a:ext cx="140898" cy="1588843"/>
          </a:xfrm>
          <a:prstGeom prst="bentConnector3">
            <a:avLst>
              <a:gd name="adj1" fmla="val 577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Rectángulo 654"/>
          <p:cNvSpPr/>
          <p:nvPr/>
        </p:nvSpPr>
        <p:spPr>
          <a:xfrm>
            <a:off x="5152408" y="5610807"/>
            <a:ext cx="881758" cy="451452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sistema </a:t>
            </a:r>
            <a:r>
              <a:rPr lang="es-CO" sz="1000" dirty="0"/>
              <a:t>simpático</a:t>
            </a:r>
          </a:p>
        </p:txBody>
      </p:sp>
      <p:cxnSp>
        <p:nvCxnSpPr>
          <p:cNvPr id="163" name="Conector angular 162"/>
          <p:cNvCxnSpPr>
            <a:stCxn id="243" idx="2"/>
            <a:endCxn id="31" idx="0"/>
          </p:cNvCxnSpPr>
          <p:nvPr/>
        </p:nvCxnSpPr>
        <p:spPr>
          <a:xfrm rot="16200000" flipH="1">
            <a:off x="7828264" y="1884314"/>
            <a:ext cx="616550" cy="213643"/>
          </a:xfrm>
          <a:prstGeom prst="bentConnector3">
            <a:avLst>
              <a:gd name="adj1" fmla="val 534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>
            <a:stCxn id="221" idx="2"/>
            <a:endCxn id="135" idx="0"/>
          </p:cNvCxnSpPr>
          <p:nvPr/>
        </p:nvCxnSpPr>
        <p:spPr>
          <a:xfrm rot="5400000">
            <a:off x="4055560" y="4644807"/>
            <a:ext cx="1313600" cy="570122"/>
          </a:xfrm>
          <a:prstGeom prst="bentConnector3">
            <a:avLst>
              <a:gd name="adj1" fmla="val 5858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71"/>
          <p:cNvSpPr/>
          <p:nvPr/>
        </p:nvSpPr>
        <p:spPr>
          <a:xfrm>
            <a:off x="3950310" y="5586668"/>
            <a:ext cx="953978" cy="44388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sistema </a:t>
            </a:r>
            <a:r>
              <a:rPr lang="es-CO" sz="1000" dirty="0">
                <a:solidFill>
                  <a:schemeClr val="tx1"/>
                </a:solidFill>
              </a:rPr>
              <a:t>parasimpático</a:t>
            </a:r>
          </a:p>
        </p:txBody>
      </p:sp>
      <p:sp>
        <p:nvSpPr>
          <p:cNvPr id="236" name="Rectángulo 235"/>
          <p:cNvSpPr/>
          <p:nvPr/>
        </p:nvSpPr>
        <p:spPr>
          <a:xfrm>
            <a:off x="5651574" y="2640767"/>
            <a:ext cx="825688" cy="648618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bg1"/>
                </a:solidFill>
              </a:rPr>
              <a:t>sistema </a:t>
            </a:r>
            <a:r>
              <a:rPr lang="es-CO" sz="1100" dirty="0">
                <a:solidFill>
                  <a:schemeClr val="bg1"/>
                </a:solidFill>
              </a:rPr>
              <a:t>nervioso somático</a:t>
            </a:r>
            <a:endParaRPr lang="es-CO" sz="1100" dirty="0" smtClean="0">
              <a:solidFill>
                <a:schemeClr val="bg1"/>
              </a:solidFill>
            </a:endParaRPr>
          </a:p>
        </p:txBody>
      </p:sp>
      <p:cxnSp>
        <p:nvCxnSpPr>
          <p:cNvPr id="71" name="Conector recto 70"/>
          <p:cNvCxnSpPr>
            <a:stCxn id="271" idx="2"/>
            <a:endCxn id="232" idx="0"/>
          </p:cNvCxnSpPr>
          <p:nvPr/>
        </p:nvCxnSpPr>
        <p:spPr>
          <a:xfrm>
            <a:off x="6725603" y="2295631"/>
            <a:ext cx="6535" cy="1088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140"/>
          <p:cNvSpPr/>
          <p:nvPr/>
        </p:nvSpPr>
        <p:spPr>
          <a:xfrm flipH="1">
            <a:off x="7020461" y="4941685"/>
            <a:ext cx="998328" cy="3029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médula </a:t>
            </a:r>
            <a:r>
              <a:rPr lang="es-CO" sz="900" dirty="0"/>
              <a:t>espinal</a:t>
            </a:r>
            <a:endParaRPr lang="es-CO" sz="900" dirty="0" smtClean="0"/>
          </a:p>
        </p:txBody>
      </p:sp>
      <p:sp>
        <p:nvSpPr>
          <p:cNvPr id="142" name="Rectángulo 141"/>
          <p:cNvSpPr/>
          <p:nvPr/>
        </p:nvSpPr>
        <p:spPr>
          <a:xfrm flipH="1">
            <a:off x="8172375" y="4732745"/>
            <a:ext cx="806195" cy="10238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/>
              <a:t>encéfalo (</a:t>
            </a:r>
            <a:r>
              <a:rPr lang="es-CO" sz="900" dirty="0" smtClean="0"/>
              <a:t>cerebro,</a:t>
            </a:r>
            <a:endParaRPr lang="es-CO" sz="900" dirty="0"/>
          </a:p>
          <a:p>
            <a:r>
              <a:rPr lang="es-CO" sz="900" dirty="0"/>
              <a:t>c</a:t>
            </a:r>
            <a:r>
              <a:rPr lang="es-CO" sz="900" dirty="0" smtClean="0"/>
              <a:t>erebelo y</a:t>
            </a:r>
            <a:endParaRPr lang="es-CO" sz="900" dirty="0"/>
          </a:p>
          <a:p>
            <a:r>
              <a:rPr lang="es-CO" sz="900" dirty="0"/>
              <a:t>tronco </a:t>
            </a:r>
            <a:r>
              <a:rPr lang="es-CO" sz="900" dirty="0" smtClean="0"/>
              <a:t>encefálico)</a:t>
            </a:r>
            <a:endParaRPr lang="es-CO" sz="900" dirty="0"/>
          </a:p>
        </p:txBody>
      </p:sp>
      <p:sp>
        <p:nvSpPr>
          <p:cNvPr id="232" name="Rectángulo 231"/>
          <p:cNvSpPr/>
          <p:nvPr/>
        </p:nvSpPr>
        <p:spPr>
          <a:xfrm>
            <a:off x="6098236" y="3384138"/>
            <a:ext cx="1267803" cy="1195617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err="1" smtClean="0">
                <a:solidFill>
                  <a:schemeClr val="bg1"/>
                </a:solidFill>
              </a:rPr>
              <a:t>nervios</a:t>
            </a:r>
            <a:r>
              <a:rPr lang="pt-BR" sz="1100" dirty="0" smtClean="0">
                <a:solidFill>
                  <a:schemeClr val="bg1"/>
                </a:solidFill>
              </a:rPr>
              <a:t> </a:t>
            </a:r>
            <a:r>
              <a:rPr lang="pt-BR" sz="1100" dirty="0" err="1">
                <a:solidFill>
                  <a:schemeClr val="bg1"/>
                </a:solidFill>
              </a:rPr>
              <a:t>sensoriales</a:t>
            </a:r>
            <a:r>
              <a:rPr lang="pt-BR" sz="11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err="1">
                <a:solidFill>
                  <a:schemeClr val="bg1"/>
                </a:solidFill>
              </a:rPr>
              <a:t>n</a:t>
            </a:r>
            <a:r>
              <a:rPr lang="pt-BR" sz="1100" dirty="0" err="1" smtClean="0">
                <a:solidFill>
                  <a:schemeClr val="bg1"/>
                </a:solidFill>
              </a:rPr>
              <a:t>ervios</a:t>
            </a:r>
            <a:r>
              <a:rPr lang="pt-BR" sz="1100" dirty="0" smtClean="0">
                <a:solidFill>
                  <a:schemeClr val="bg1"/>
                </a:solidFill>
              </a:rPr>
              <a:t> </a:t>
            </a:r>
            <a:r>
              <a:rPr lang="pt-BR" sz="1100" dirty="0">
                <a:solidFill>
                  <a:schemeClr val="bg1"/>
                </a:solidFill>
              </a:rPr>
              <a:t>motores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err="1">
                <a:solidFill>
                  <a:schemeClr val="bg1"/>
                </a:solidFill>
              </a:rPr>
              <a:t>g</a:t>
            </a:r>
            <a:r>
              <a:rPr lang="pt-BR" sz="1100" dirty="0" err="1" smtClean="0">
                <a:solidFill>
                  <a:schemeClr val="bg1"/>
                </a:solidFill>
              </a:rPr>
              <a:t>anglios</a:t>
            </a:r>
            <a:r>
              <a:rPr lang="pt-BR" sz="1100" dirty="0" smtClean="0">
                <a:solidFill>
                  <a:schemeClr val="bg1"/>
                </a:solidFill>
              </a:rPr>
              <a:t> </a:t>
            </a:r>
            <a:r>
              <a:rPr lang="pt-BR" sz="1100" dirty="0" err="1" smtClean="0">
                <a:solidFill>
                  <a:schemeClr val="bg1"/>
                </a:solidFill>
              </a:rPr>
              <a:t>nerviosos</a:t>
            </a:r>
            <a:r>
              <a:rPr lang="pt-BR" sz="1100" dirty="0" smtClean="0">
                <a:solidFill>
                  <a:schemeClr val="bg1"/>
                </a:solidFill>
              </a:rPr>
              <a:t> 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234" name="Rectángulo 233"/>
          <p:cNvSpPr/>
          <p:nvPr/>
        </p:nvSpPr>
        <p:spPr>
          <a:xfrm>
            <a:off x="4591834" y="2651489"/>
            <a:ext cx="812024" cy="738314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bg1"/>
                </a:solidFill>
              </a:rPr>
              <a:t>sistema </a:t>
            </a:r>
            <a:r>
              <a:rPr lang="es-CO" sz="1100" dirty="0">
                <a:solidFill>
                  <a:schemeClr val="bg1"/>
                </a:solidFill>
              </a:rPr>
              <a:t>nervioso autónomo</a:t>
            </a:r>
            <a:endParaRPr lang="es-CO" sz="1100" dirty="0" smtClean="0">
              <a:solidFill>
                <a:schemeClr val="bg1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7230075" y="1128664"/>
            <a:ext cx="1599285" cy="5541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/>
              <a:t>Sistema </a:t>
            </a:r>
            <a:r>
              <a:rPr lang="es-CO" sz="1050" b="1" dirty="0" smtClean="0"/>
              <a:t>nervioso central</a:t>
            </a:r>
            <a:endParaRPr lang="es-CO" sz="1050" b="1" dirty="0"/>
          </a:p>
        </p:txBody>
      </p:sp>
      <p:cxnSp>
        <p:nvCxnSpPr>
          <p:cNvPr id="248" name="Conector angular 247"/>
          <p:cNvCxnSpPr>
            <a:stCxn id="4" idx="2"/>
            <a:endCxn id="3" idx="0"/>
          </p:cNvCxnSpPr>
          <p:nvPr/>
        </p:nvCxnSpPr>
        <p:spPr>
          <a:xfrm rot="16200000" flipH="1">
            <a:off x="5695496" y="-408752"/>
            <a:ext cx="164399" cy="20659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angular 248"/>
          <p:cNvCxnSpPr>
            <a:stCxn id="3" idx="2"/>
            <a:endCxn id="243" idx="0"/>
          </p:cNvCxnSpPr>
          <p:nvPr/>
        </p:nvCxnSpPr>
        <p:spPr>
          <a:xfrm rot="16200000" flipH="1">
            <a:off x="7324480" y="423425"/>
            <a:ext cx="191419" cy="1219058"/>
          </a:xfrm>
          <a:prstGeom prst="bentConnector3">
            <a:avLst>
              <a:gd name="adj1" fmla="val 4431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angular 257"/>
          <p:cNvCxnSpPr>
            <a:stCxn id="22" idx="2"/>
            <a:endCxn id="195" idx="0"/>
          </p:cNvCxnSpPr>
          <p:nvPr/>
        </p:nvCxnSpPr>
        <p:spPr>
          <a:xfrm rot="5400000">
            <a:off x="5141762" y="1668270"/>
            <a:ext cx="413258" cy="3919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angular 258"/>
          <p:cNvCxnSpPr>
            <a:stCxn id="22" idx="0"/>
            <a:endCxn id="3" idx="2"/>
          </p:cNvCxnSpPr>
          <p:nvPr/>
        </p:nvCxnSpPr>
        <p:spPr>
          <a:xfrm rot="5400000" flipH="1" flipV="1">
            <a:off x="6094426" y="387193"/>
            <a:ext cx="166182" cy="12662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ángulo 270"/>
          <p:cNvSpPr/>
          <p:nvPr/>
        </p:nvSpPr>
        <p:spPr>
          <a:xfrm>
            <a:off x="6313470" y="2064799"/>
            <a:ext cx="8242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integrado por</a:t>
            </a:r>
          </a:p>
        </p:txBody>
      </p:sp>
      <p:sp>
        <p:nvSpPr>
          <p:cNvPr id="195" name="Rectángulo 194"/>
          <p:cNvSpPr/>
          <p:nvPr/>
        </p:nvSpPr>
        <p:spPr>
          <a:xfrm>
            <a:off x="4780351" y="2070882"/>
            <a:ext cx="7441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divide en</a:t>
            </a:r>
          </a:p>
        </p:txBody>
      </p:sp>
      <p:sp>
        <p:nvSpPr>
          <p:cNvPr id="221" name="Rectángulo 220"/>
          <p:cNvSpPr/>
          <p:nvPr/>
        </p:nvSpPr>
        <p:spPr>
          <a:xfrm>
            <a:off x="4625364" y="4042236"/>
            <a:ext cx="7441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divide en</a:t>
            </a:r>
          </a:p>
        </p:txBody>
      </p:sp>
      <p:cxnSp>
        <p:nvCxnSpPr>
          <p:cNvPr id="514" name="Conector angular 513"/>
          <p:cNvCxnSpPr>
            <a:stCxn id="31" idx="2"/>
            <a:endCxn id="141" idx="0"/>
          </p:cNvCxnSpPr>
          <p:nvPr/>
        </p:nvCxnSpPr>
        <p:spPr>
          <a:xfrm rot="5400000">
            <a:off x="6675772" y="3374096"/>
            <a:ext cx="2411442" cy="723736"/>
          </a:xfrm>
          <a:prstGeom prst="bentConnector3">
            <a:avLst>
              <a:gd name="adj1" fmla="val 656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onector angular 514"/>
          <p:cNvCxnSpPr>
            <a:stCxn id="195" idx="2"/>
            <a:endCxn id="236" idx="0"/>
          </p:cNvCxnSpPr>
          <p:nvPr/>
        </p:nvCxnSpPr>
        <p:spPr>
          <a:xfrm rot="16200000" flipH="1">
            <a:off x="5438887" y="2015235"/>
            <a:ext cx="339053" cy="912010"/>
          </a:xfrm>
          <a:prstGeom prst="bentConnector3">
            <a:avLst>
              <a:gd name="adj1" fmla="val 514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>
            <a:stCxn id="234" idx="2"/>
            <a:endCxn id="221" idx="0"/>
          </p:cNvCxnSpPr>
          <p:nvPr/>
        </p:nvCxnSpPr>
        <p:spPr>
          <a:xfrm flipH="1">
            <a:off x="4997421" y="3389803"/>
            <a:ext cx="425" cy="6524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80"/>
          <p:cNvCxnSpPr>
            <a:stCxn id="104" idx="0"/>
            <a:endCxn id="82" idx="2"/>
          </p:cNvCxnSpPr>
          <p:nvPr/>
        </p:nvCxnSpPr>
        <p:spPr>
          <a:xfrm rot="5400000" flipH="1" flipV="1">
            <a:off x="1788170" y="1658315"/>
            <a:ext cx="563321" cy="4880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1821365" y="1181786"/>
            <a:ext cx="984970" cy="4388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/>
              <a:t>Neuronas</a:t>
            </a:r>
            <a:endParaRPr lang="es-CO" sz="1050" b="1" dirty="0"/>
          </a:p>
        </p:txBody>
      </p:sp>
      <p:cxnSp>
        <p:nvCxnSpPr>
          <p:cNvPr id="84" name="Conector angular 83"/>
          <p:cNvCxnSpPr>
            <a:stCxn id="82" idx="2"/>
            <a:endCxn id="98" idx="0"/>
          </p:cNvCxnSpPr>
          <p:nvPr/>
        </p:nvCxnSpPr>
        <p:spPr>
          <a:xfrm rot="5400000">
            <a:off x="1225447" y="1091811"/>
            <a:ext cx="559541" cy="16172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1221024" y="4292771"/>
            <a:ext cx="1200681" cy="794106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a</a:t>
            </a:r>
            <a:r>
              <a:rPr lang="es-CO" sz="900" dirty="0" smtClean="0">
                <a:solidFill>
                  <a:schemeClr val="bg1"/>
                </a:solidFill>
              </a:rPr>
              <a:t>xón </a:t>
            </a:r>
            <a:endParaRPr lang="es-CO" sz="9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d</a:t>
            </a:r>
            <a:r>
              <a:rPr lang="es-CO" sz="900" dirty="0" smtClean="0">
                <a:solidFill>
                  <a:schemeClr val="bg1"/>
                </a:solidFill>
              </a:rPr>
              <a:t>endritas </a:t>
            </a:r>
            <a:endParaRPr lang="es-CO" sz="9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c</a:t>
            </a:r>
            <a:r>
              <a:rPr lang="es-CO" sz="900" dirty="0" smtClean="0">
                <a:solidFill>
                  <a:schemeClr val="bg1"/>
                </a:solidFill>
              </a:rPr>
              <a:t>uerpo </a:t>
            </a:r>
            <a:r>
              <a:rPr lang="es-CO" sz="900" dirty="0">
                <a:solidFill>
                  <a:schemeClr val="bg1"/>
                </a:solidFill>
              </a:rPr>
              <a:t>neuronal </a:t>
            </a:r>
          </a:p>
        </p:txBody>
      </p:sp>
      <p:cxnSp>
        <p:nvCxnSpPr>
          <p:cNvPr id="92" name="Conector angular 91"/>
          <p:cNvCxnSpPr>
            <a:stCxn id="101" idx="2"/>
            <a:endCxn id="82" idx="0"/>
          </p:cNvCxnSpPr>
          <p:nvPr/>
        </p:nvCxnSpPr>
        <p:spPr>
          <a:xfrm rot="5400000">
            <a:off x="2600848" y="626746"/>
            <a:ext cx="268042" cy="8420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97"/>
          <p:cNvSpPr/>
          <p:nvPr/>
        </p:nvSpPr>
        <p:spPr>
          <a:xfrm>
            <a:off x="340557" y="2180215"/>
            <a:ext cx="7120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pueden ser</a:t>
            </a:r>
          </a:p>
        </p:txBody>
      </p:sp>
      <p:sp>
        <p:nvSpPr>
          <p:cNvPr id="99" name="Rectángulo 98"/>
          <p:cNvSpPr/>
          <p:nvPr/>
        </p:nvSpPr>
        <p:spPr>
          <a:xfrm>
            <a:off x="187669" y="3335205"/>
            <a:ext cx="1021275" cy="636326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s</a:t>
            </a:r>
            <a:r>
              <a:rPr lang="es-CO" sz="900" dirty="0" smtClean="0">
                <a:solidFill>
                  <a:schemeClr val="bg1"/>
                </a:solidFill>
              </a:rPr>
              <a:t>ensitivas </a:t>
            </a:r>
            <a:endParaRPr lang="es-CO" sz="9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m</a:t>
            </a:r>
            <a:r>
              <a:rPr lang="es-CO" sz="900" dirty="0" smtClean="0">
                <a:solidFill>
                  <a:schemeClr val="bg1"/>
                </a:solidFill>
              </a:rPr>
              <a:t>otoras </a:t>
            </a:r>
            <a:endParaRPr lang="es-CO" sz="9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err="1">
                <a:solidFill>
                  <a:schemeClr val="bg1"/>
                </a:solidFill>
              </a:rPr>
              <a:t>i</a:t>
            </a:r>
            <a:r>
              <a:rPr lang="es-CO" sz="900" dirty="0" err="1" smtClean="0">
                <a:solidFill>
                  <a:schemeClr val="bg1"/>
                </a:solidFill>
              </a:rPr>
              <a:t>nterneuronas</a:t>
            </a:r>
            <a:r>
              <a:rPr lang="es-CO" sz="900" dirty="0" smtClean="0">
                <a:solidFill>
                  <a:schemeClr val="bg1"/>
                </a:solidFill>
              </a:rPr>
              <a:t> 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3480285" y="3486305"/>
            <a:ext cx="1059692" cy="806466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proteger </a:t>
            </a:r>
            <a:r>
              <a:rPr lang="es-CO" sz="900" dirty="0">
                <a:solidFill>
                  <a:schemeClr val="bg1"/>
                </a:solidFill>
              </a:rPr>
              <a:t>a las neuronas y aislarlas eléctricamente</a:t>
            </a:r>
            <a:endParaRPr lang="es-CO" sz="900" dirty="0" smtClean="0">
              <a:solidFill>
                <a:schemeClr val="bg1"/>
              </a:solidFill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2657669" y="682912"/>
            <a:ext cx="99643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se compone de</a:t>
            </a:r>
          </a:p>
        </p:txBody>
      </p:sp>
      <p:cxnSp>
        <p:nvCxnSpPr>
          <p:cNvPr id="102" name="Conector angular 101"/>
          <p:cNvCxnSpPr>
            <a:stCxn id="82" idx="2"/>
            <a:endCxn id="120" idx="0"/>
          </p:cNvCxnSpPr>
          <p:nvPr/>
        </p:nvCxnSpPr>
        <p:spPr>
          <a:xfrm rot="16200000" flipH="1">
            <a:off x="2374655" y="1559868"/>
            <a:ext cx="566029" cy="687639"/>
          </a:xfrm>
          <a:prstGeom prst="bentConnector3">
            <a:avLst>
              <a:gd name="adj1" fmla="val 5000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 103"/>
          <p:cNvSpPr/>
          <p:nvPr/>
        </p:nvSpPr>
        <p:spPr>
          <a:xfrm>
            <a:off x="1345550" y="2183995"/>
            <a:ext cx="9605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componen de</a:t>
            </a:r>
          </a:p>
        </p:txBody>
      </p:sp>
      <p:sp>
        <p:nvSpPr>
          <p:cNvPr id="106" name="Rectángulo 105"/>
          <p:cNvSpPr/>
          <p:nvPr/>
        </p:nvSpPr>
        <p:spPr>
          <a:xfrm>
            <a:off x="2397197" y="2803378"/>
            <a:ext cx="1208582" cy="58076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señales eléctricas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señales </a:t>
            </a:r>
            <a:r>
              <a:rPr lang="es-CO" sz="900" dirty="0" smtClean="0">
                <a:solidFill>
                  <a:schemeClr val="bg1"/>
                </a:solidFill>
              </a:rPr>
              <a:t>químicas</a:t>
            </a:r>
            <a:endParaRPr lang="es-CO" sz="900" dirty="0">
              <a:solidFill>
                <a:schemeClr val="bg1"/>
              </a:solidFill>
            </a:endParaRPr>
          </a:p>
        </p:txBody>
      </p:sp>
      <p:cxnSp>
        <p:nvCxnSpPr>
          <p:cNvPr id="107" name="Conector angular 106"/>
          <p:cNvCxnSpPr>
            <a:stCxn id="101" idx="2"/>
            <a:endCxn id="114" idx="0"/>
          </p:cNvCxnSpPr>
          <p:nvPr/>
        </p:nvCxnSpPr>
        <p:spPr>
          <a:xfrm rot="16200000" flipH="1">
            <a:off x="3456712" y="612919"/>
            <a:ext cx="254522" cy="856171"/>
          </a:xfrm>
          <a:prstGeom prst="bentConnector3">
            <a:avLst>
              <a:gd name="adj1" fmla="val 521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>
            <a:stCxn id="118" idx="2"/>
            <a:endCxn id="100" idx="0"/>
          </p:cNvCxnSpPr>
          <p:nvPr/>
        </p:nvCxnSpPr>
        <p:spPr>
          <a:xfrm flipH="1">
            <a:off x="4010131" y="2843824"/>
            <a:ext cx="1928" cy="642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 113"/>
          <p:cNvSpPr/>
          <p:nvPr/>
        </p:nvSpPr>
        <p:spPr>
          <a:xfrm>
            <a:off x="3508527" y="1168266"/>
            <a:ext cx="1007064" cy="48935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/>
              <a:t>Células gliales</a:t>
            </a:r>
            <a:endParaRPr lang="es-CO" sz="1050" b="1" dirty="0"/>
          </a:p>
        </p:txBody>
      </p:sp>
      <p:sp>
        <p:nvSpPr>
          <p:cNvPr id="118" name="Rectángulo 117"/>
          <p:cNvSpPr/>
          <p:nvPr/>
        </p:nvSpPr>
        <p:spPr>
          <a:xfrm>
            <a:off x="3582293" y="2612992"/>
            <a:ext cx="8595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encargadas de</a:t>
            </a:r>
          </a:p>
        </p:txBody>
      </p:sp>
      <p:sp>
        <p:nvSpPr>
          <p:cNvPr id="120" name="Rectángulo 119"/>
          <p:cNvSpPr/>
          <p:nvPr/>
        </p:nvSpPr>
        <p:spPr>
          <a:xfrm>
            <a:off x="2651072" y="2186703"/>
            <a:ext cx="7008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transmiten</a:t>
            </a:r>
          </a:p>
        </p:txBody>
      </p:sp>
      <p:cxnSp>
        <p:nvCxnSpPr>
          <p:cNvPr id="123" name="Conector recto 122"/>
          <p:cNvCxnSpPr>
            <a:stCxn id="104" idx="2"/>
            <a:endCxn id="88" idx="0"/>
          </p:cNvCxnSpPr>
          <p:nvPr/>
        </p:nvCxnSpPr>
        <p:spPr>
          <a:xfrm flipH="1">
            <a:off x="1821365" y="2414827"/>
            <a:ext cx="4445" cy="1877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>
            <a:stCxn id="98" idx="2"/>
            <a:endCxn id="99" idx="0"/>
          </p:cNvCxnSpPr>
          <p:nvPr/>
        </p:nvCxnSpPr>
        <p:spPr>
          <a:xfrm>
            <a:off x="696584" y="2411047"/>
            <a:ext cx="1723" cy="924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>
            <a:stCxn id="114" idx="2"/>
            <a:endCxn id="118" idx="0"/>
          </p:cNvCxnSpPr>
          <p:nvPr/>
        </p:nvCxnSpPr>
        <p:spPr>
          <a:xfrm>
            <a:off x="4012059" y="1657623"/>
            <a:ext cx="0" cy="955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>
            <a:stCxn id="120" idx="2"/>
            <a:endCxn id="106" idx="0"/>
          </p:cNvCxnSpPr>
          <p:nvPr/>
        </p:nvCxnSpPr>
        <p:spPr>
          <a:xfrm flipH="1">
            <a:off x="3001488" y="2417535"/>
            <a:ext cx="1" cy="3858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2088</TotalTime>
  <Words>81</Words>
  <Application>Microsoft Office PowerPoint</Application>
  <PresentationFormat>Carta (216 x 279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174</cp:revision>
  <dcterms:created xsi:type="dcterms:W3CDTF">2015-05-14T14:12:36Z</dcterms:created>
  <dcterms:modified xsi:type="dcterms:W3CDTF">2015-09-30T18:55:56Z</dcterms:modified>
</cp:coreProperties>
</file>