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</a:t>
            </a:r>
            <a:r>
              <a:rPr lang="es-ES" sz="1600" dirty="0" smtClean="0"/>
              <a:t>poblaciones naturales y las poblaciones humanas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7734416" y="1368280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Poblaciones humanas y naturales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944401" y="1539342"/>
            <a:ext cx="989531" cy="445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Distribución espacial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2223700" y="4753128"/>
            <a:ext cx="1122097" cy="409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inmigración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6" name="Rectángulo 43"/>
          <p:cNvSpPr/>
          <p:nvPr/>
        </p:nvSpPr>
        <p:spPr>
          <a:xfrm>
            <a:off x="5803454" y="2661184"/>
            <a:ext cx="361601" cy="3169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29" name="Rectángulo 71"/>
          <p:cNvSpPr/>
          <p:nvPr/>
        </p:nvSpPr>
        <p:spPr>
          <a:xfrm>
            <a:off x="7844955" y="5657045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 </a:t>
            </a:r>
            <a:r>
              <a:rPr lang="es-CO" sz="900" dirty="0">
                <a:solidFill>
                  <a:schemeClr val="bg1"/>
                </a:solidFill>
              </a:rPr>
              <a:t>objeto de estudio de la Demografía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6251360" y="2663360"/>
            <a:ext cx="360519" cy="302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5982711" y="3442983"/>
            <a:ext cx="660258" cy="3253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ogístico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2357437" y="3005359"/>
            <a:ext cx="939418" cy="326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p</a:t>
            </a:r>
            <a:r>
              <a:rPr lang="es-CO" sz="1000" dirty="0" smtClean="0">
                <a:solidFill>
                  <a:schemeClr val="bg1"/>
                </a:solidFill>
              </a:rPr>
              <a:t>arámetros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6756644" y="3495038"/>
            <a:ext cx="883549" cy="30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xponencial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52" name="Rectángulo 71"/>
          <p:cNvSpPr/>
          <p:nvPr/>
        </p:nvSpPr>
        <p:spPr>
          <a:xfrm>
            <a:off x="5322123" y="5537788"/>
            <a:ext cx="1114636" cy="481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u</a:t>
            </a:r>
            <a:r>
              <a:rPr lang="es-CO" sz="1100" dirty="0" smtClean="0">
                <a:solidFill>
                  <a:schemeClr val="bg1"/>
                </a:solidFill>
              </a:rPr>
              <a:t>na </a:t>
            </a:r>
            <a:r>
              <a:rPr lang="es-CO" sz="1100" dirty="0">
                <a:solidFill>
                  <a:schemeClr val="bg1"/>
                </a:solidFill>
              </a:rPr>
              <a:t>historia de </a:t>
            </a:r>
            <a:r>
              <a:rPr lang="es-CO" sz="1000" dirty="0">
                <a:solidFill>
                  <a:schemeClr val="bg1"/>
                </a:solidFill>
              </a:rPr>
              <a:t>dispersión</a:t>
            </a:r>
            <a:r>
              <a:rPr lang="es-CO" sz="1100" dirty="0">
                <a:solidFill>
                  <a:schemeClr val="bg1"/>
                </a:solidFill>
              </a:rPr>
              <a:t> por el planeta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3913446" y="2538726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a</a:t>
            </a:r>
            <a:r>
              <a:rPr lang="es-CO" sz="900" dirty="0" smtClean="0">
                <a:solidFill>
                  <a:schemeClr val="bg1"/>
                </a:solidFill>
              </a:rPr>
              <a:t>l </a:t>
            </a:r>
            <a:r>
              <a:rPr lang="es-CO" sz="900" dirty="0">
                <a:solidFill>
                  <a:schemeClr val="bg1"/>
                </a:solidFill>
              </a:rPr>
              <a:t>azar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1393294" y="2980731"/>
            <a:ext cx="892867" cy="602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</a:t>
            </a:r>
            <a:r>
              <a:rPr lang="es-CO" sz="900" dirty="0" smtClean="0">
                <a:solidFill>
                  <a:schemeClr val="bg1"/>
                </a:solidFill>
              </a:rPr>
              <a:t>actores </a:t>
            </a:r>
            <a:r>
              <a:rPr lang="es-CO" sz="900" dirty="0">
                <a:solidFill>
                  <a:schemeClr val="bg1"/>
                </a:solidFill>
              </a:rPr>
              <a:t>dependientes de la densidad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2219835" y="5339914"/>
            <a:ext cx="859235" cy="426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mortalidad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2200970" y="5903092"/>
            <a:ext cx="865521" cy="4176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natalidad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2738" y="743886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tienen</a:t>
            </a:r>
            <a:endParaRPr lang="pt-BR" sz="900" dirty="0"/>
          </a:p>
        </p:txBody>
      </p:sp>
      <p:sp>
        <p:nvSpPr>
          <p:cNvPr id="25" name="Rectángulo 24"/>
          <p:cNvSpPr/>
          <p:nvPr/>
        </p:nvSpPr>
        <p:spPr>
          <a:xfrm>
            <a:off x="3581675" y="215196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de tipo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633932" y="2077068"/>
            <a:ext cx="1027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determinada</a:t>
            </a:r>
            <a:r>
              <a:rPr lang="pt-BR" sz="1000" dirty="0"/>
              <a:t> por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59502" y="2047360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determinado</a:t>
            </a:r>
            <a:r>
              <a:rPr lang="pt-BR" sz="1000" dirty="0"/>
              <a:t> por</a:t>
            </a:r>
          </a:p>
        </p:txBody>
      </p:sp>
      <p:sp>
        <p:nvSpPr>
          <p:cNvPr id="494" name="Rectángulo 493"/>
          <p:cNvSpPr/>
          <p:nvPr/>
        </p:nvSpPr>
        <p:spPr>
          <a:xfrm>
            <a:off x="6678725" y="2187975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</a:t>
            </a:r>
            <a:r>
              <a:rPr lang="pt-BR" sz="1000" dirty="0"/>
              <a:t> </a:t>
            </a:r>
            <a:r>
              <a:rPr lang="pt-BR" sz="900" dirty="0"/>
              <a:t>tipo</a:t>
            </a:r>
          </a:p>
        </p:txBody>
      </p:sp>
      <p:sp>
        <p:nvSpPr>
          <p:cNvPr id="502" name="Rectángulo 501"/>
          <p:cNvSpPr/>
          <p:nvPr/>
        </p:nvSpPr>
        <p:spPr>
          <a:xfrm>
            <a:off x="8428554" y="2397996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 smtClean="0"/>
              <a:t>son</a:t>
            </a:r>
            <a:r>
              <a:rPr lang="pt-BR" sz="900" dirty="0" smtClean="0"/>
              <a:t> </a:t>
            </a:r>
            <a:r>
              <a:rPr lang="pt-BR" sz="900" dirty="0" err="1" smtClean="0"/>
              <a:t>el</a:t>
            </a:r>
            <a:endParaRPr lang="pt-BR" sz="900" dirty="0"/>
          </a:p>
        </p:txBody>
      </p:sp>
      <p:cxnSp>
        <p:nvCxnSpPr>
          <p:cNvPr id="504" name="Conector angular 503"/>
          <p:cNvCxnSpPr>
            <a:stCxn id="5" idx="2"/>
            <a:endCxn id="502" idx="0"/>
          </p:cNvCxnSpPr>
          <p:nvPr/>
        </p:nvCxnSpPr>
        <p:spPr>
          <a:xfrm rot="16200000" flipH="1">
            <a:off x="8290507" y="1926363"/>
            <a:ext cx="457451" cy="4858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7844955" y="2654867"/>
            <a:ext cx="862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que </a:t>
            </a:r>
            <a:r>
              <a:rPr lang="pt-BR" sz="900" dirty="0" err="1"/>
              <a:t>muestran</a:t>
            </a:r>
            <a:endParaRPr lang="pt-BR" sz="900" dirty="0"/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5400000">
            <a:off x="7919164" y="2297706"/>
            <a:ext cx="71432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494" idx="2"/>
            <a:endCxn id="154" idx="0"/>
          </p:cNvCxnSpPr>
          <p:nvPr/>
        </p:nvCxnSpPr>
        <p:spPr>
          <a:xfrm rot="5400000">
            <a:off x="6121313" y="2625723"/>
            <a:ext cx="1008787" cy="625732"/>
          </a:xfrm>
          <a:prstGeom prst="bentConnector3">
            <a:avLst>
              <a:gd name="adj1" fmla="val 873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494" idx="2"/>
            <a:endCxn id="205" idx="0"/>
          </p:cNvCxnSpPr>
          <p:nvPr/>
        </p:nvCxnSpPr>
        <p:spPr>
          <a:xfrm rot="16200000" flipH="1">
            <a:off x="6538074" y="2834693"/>
            <a:ext cx="1060842" cy="259847"/>
          </a:xfrm>
          <a:prstGeom prst="bentConnector3">
            <a:avLst>
              <a:gd name="adj1" fmla="val 829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502" idx="2"/>
            <a:endCxn id="129" idx="0"/>
          </p:cNvCxnSpPr>
          <p:nvPr/>
        </p:nvCxnSpPr>
        <p:spPr>
          <a:xfrm rot="5400000">
            <a:off x="6989200" y="3884105"/>
            <a:ext cx="3028217" cy="517662"/>
          </a:xfrm>
          <a:prstGeom prst="bentConnector3">
            <a:avLst>
              <a:gd name="adj1" fmla="val 921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07" idx="2"/>
            <a:endCxn id="452" idx="0"/>
          </p:cNvCxnSpPr>
          <p:nvPr/>
        </p:nvCxnSpPr>
        <p:spPr>
          <a:xfrm rot="5400000">
            <a:off x="5759533" y="3020997"/>
            <a:ext cx="2636700" cy="2396883"/>
          </a:xfrm>
          <a:prstGeom prst="bentConnector3">
            <a:avLst>
              <a:gd name="adj1" fmla="val 892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4427175" y="805108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muestran</a:t>
            </a:r>
            <a:endParaRPr lang="pt-BR" sz="900" dirty="0"/>
          </a:p>
        </p:txBody>
      </p:sp>
      <p:sp>
        <p:nvSpPr>
          <p:cNvPr id="6" name="Rectángulo 5"/>
          <p:cNvSpPr/>
          <p:nvPr/>
        </p:nvSpPr>
        <p:spPr>
          <a:xfrm>
            <a:off x="7973195" y="752777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incluyen</a:t>
            </a:r>
            <a:r>
              <a:rPr lang="pt-BR" sz="900" dirty="0"/>
              <a:t> </a:t>
            </a:r>
          </a:p>
        </p:txBody>
      </p:sp>
      <p:cxnSp>
        <p:nvCxnSpPr>
          <p:cNvPr id="16" name="Conector angular 15"/>
          <p:cNvCxnSpPr>
            <a:stCxn id="4" idx="2"/>
            <a:endCxn id="6" idx="0"/>
          </p:cNvCxnSpPr>
          <p:nvPr/>
        </p:nvCxnSpPr>
        <p:spPr>
          <a:xfrm rot="16200000" flipH="1">
            <a:off x="6405146" y="-1118401"/>
            <a:ext cx="210763" cy="3531592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651480" y="1546732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/>
              <a:t>Densidad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21409" y="1498223"/>
            <a:ext cx="870293" cy="419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Tamaño</a:t>
            </a:r>
            <a:endParaRPr lang="pt-BR" sz="1200" b="1" dirty="0"/>
          </a:p>
        </p:txBody>
      </p:sp>
      <p:cxnSp>
        <p:nvCxnSpPr>
          <p:cNvPr id="36" name="Conector angular 35"/>
          <p:cNvCxnSpPr>
            <a:stCxn id="2" idx="2"/>
            <a:endCxn id="8" idx="0"/>
          </p:cNvCxnSpPr>
          <p:nvPr/>
        </p:nvCxnSpPr>
        <p:spPr>
          <a:xfrm rot="16200000" flipH="1">
            <a:off x="1865549" y="-34276"/>
            <a:ext cx="564624" cy="2582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2" idx="2"/>
            <a:endCxn id="22" idx="0"/>
          </p:cNvCxnSpPr>
          <p:nvPr/>
        </p:nvCxnSpPr>
        <p:spPr>
          <a:xfrm rot="16200000" flipH="1">
            <a:off x="594803" y="1236469"/>
            <a:ext cx="52350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6385786" y="1529997"/>
            <a:ext cx="1109226" cy="336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Crecimiento</a:t>
            </a:r>
            <a:endParaRPr lang="pt-BR" sz="1200" b="1" dirty="0"/>
          </a:p>
        </p:txBody>
      </p:sp>
      <p:sp>
        <p:nvSpPr>
          <p:cNvPr id="52" name="Rectángulo 51"/>
          <p:cNvSpPr/>
          <p:nvPr/>
        </p:nvSpPr>
        <p:spPr>
          <a:xfrm>
            <a:off x="5419276" y="1550998"/>
            <a:ext cx="859720" cy="373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 err="1"/>
              <a:t>Estrategias</a:t>
            </a:r>
            <a:r>
              <a:rPr lang="pt-BR" sz="1100" b="1" dirty="0"/>
              <a:t> de </a:t>
            </a:r>
            <a:r>
              <a:rPr lang="pt-BR" sz="1200" b="1" dirty="0"/>
              <a:t>vida</a:t>
            </a:r>
            <a:r>
              <a:rPr lang="pt-BR" sz="1100" b="1" dirty="0"/>
              <a:t> 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167341" y="1564305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Curvas de </a:t>
            </a:r>
            <a:r>
              <a:rPr lang="pt-BR" sz="1200" b="1" dirty="0" err="1"/>
              <a:t>sobrevievencia</a:t>
            </a:r>
            <a:endParaRPr lang="pt-BR" sz="1200" b="1" dirty="0"/>
          </a:p>
        </p:txBody>
      </p:sp>
      <p:cxnSp>
        <p:nvCxnSpPr>
          <p:cNvPr id="62" name="Conector angular 61"/>
          <p:cNvCxnSpPr>
            <a:stCxn id="3" idx="2"/>
            <a:endCxn id="51" idx="0"/>
          </p:cNvCxnSpPr>
          <p:nvPr/>
        </p:nvCxnSpPr>
        <p:spPr>
          <a:xfrm rot="16200000" flipH="1">
            <a:off x="5595536" y="185133"/>
            <a:ext cx="494057" cy="2195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>
            <a:stCxn id="3" idx="2"/>
            <a:endCxn id="57" idx="0"/>
          </p:cNvCxnSpPr>
          <p:nvPr/>
        </p:nvCxnSpPr>
        <p:spPr>
          <a:xfrm rot="16200000" flipH="1">
            <a:off x="4480549" y="1300121"/>
            <a:ext cx="52836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16200000" flipH="1">
            <a:off x="8083989" y="1175943"/>
            <a:ext cx="384671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cto 491"/>
          <p:cNvCxnSpPr>
            <a:stCxn id="21" idx="2"/>
            <a:endCxn id="28" idx="0"/>
          </p:cNvCxnSpPr>
          <p:nvPr/>
        </p:nvCxnSpPr>
        <p:spPr>
          <a:xfrm>
            <a:off x="2142606" y="1931198"/>
            <a:ext cx="5249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496"/>
          <p:cNvCxnSpPr>
            <a:stCxn id="22" idx="2"/>
            <a:endCxn id="31" idx="0"/>
          </p:cNvCxnSpPr>
          <p:nvPr/>
        </p:nvCxnSpPr>
        <p:spPr>
          <a:xfrm>
            <a:off x="856556" y="1917865"/>
            <a:ext cx="5648" cy="12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31" idx="2"/>
            <a:endCxn id="599" idx="0"/>
          </p:cNvCxnSpPr>
          <p:nvPr/>
        </p:nvCxnSpPr>
        <p:spPr>
          <a:xfrm rot="16200000" flipH="1">
            <a:off x="1007391" y="2148394"/>
            <a:ext cx="687150" cy="9775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3514956" y="3007611"/>
            <a:ext cx="732048" cy="2798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a</a:t>
            </a:r>
            <a:r>
              <a:rPr lang="pt-BR" sz="1000" dirty="0" smtClean="0">
                <a:solidFill>
                  <a:schemeClr val="bg1"/>
                </a:solidFill>
              </a:rPr>
              <a:t>gregada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09752" y="2978094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</a:t>
            </a:r>
            <a:r>
              <a:rPr lang="es-CO" sz="900" dirty="0" smtClean="0">
                <a:solidFill>
                  <a:schemeClr val="bg1"/>
                </a:solidFill>
              </a:rPr>
              <a:t>actores </a:t>
            </a:r>
            <a:r>
              <a:rPr lang="es-CO" sz="900" dirty="0">
                <a:solidFill>
                  <a:schemeClr val="bg1"/>
                </a:solidFill>
              </a:rPr>
              <a:t>independientes de la </a:t>
            </a:r>
            <a:r>
              <a:rPr lang="es-CO" sz="1000" dirty="0">
                <a:solidFill>
                  <a:schemeClr val="bg1"/>
                </a:solidFill>
              </a:rPr>
              <a:t>densidad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3049305" y="2568679"/>
            <a:ext cx="739785" cy="2368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</a:t>
            </a:r>
            <a:r>
              <a:rPr lang="pt-BR" sz="1000" dirty="0" smtClean="0"/>
              <a:t>niforme</a:t>
            </a:r>
            <a:endParaRPr lang="pt-BR" sz="1000" dirty="0"/>
          </a:p>
        </p:txBody>
      </p:sp>
      <p:cxnSp>
        <p:nvCxnSpPr>
          <p:cNvPr id="77" name="Conector angular 76"/>
          <p:cNvCxnSpPr>
            <a:stCxn id="31" idx="2"/>
            <a:endCxn id="73" idx="0"/>
          </p:cNvCxnSpPr>
          <p:nvPr/>
        </p:nvCxnSpPr>
        <p:spPr>
          <a:xfrm rot="16200000" flipH="1">
            <a:off x="521788" y="2633996"/>
            <a:ext cx="684513" cy="36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25" idx="2"/>
            <a:endCxn id="594" idx="0"/>
          </p:cNvCxnSpPr>
          <p:nvPr/>
        </p:nvCxnSpPr>
        <p:spPr>
          <a:xfrm rot="16200000" flipH="1">
            <a:off x="3971751" y="2283982"/>
            <a:ext cx="140544" cy="368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25" idx="2"/>
            <a:endCxn id="74" idx="0"/>
          </p:cNvCxnSpPr>
          <p:nvPr/>
        </p:nvCxnSpPr>
        <p:spPr>
          <a:xfrm rot="5400000">
            <a:off x="3553127" y="2264253"/>
            <a:ext cx="170497" cy="4383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2146465" y="2324678"/>
            <a:ext cx="682070" cy="679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51" idx="2"/>
            <a:endCxn id="494" idx="0"/>
          </p:cNvCxnSpPr>
          <p:nvPr/>
        </p:nvCxnSpPr>
        <p:spPr>
          <a:xfrm rot="5400000">
            <a:off x="6778746" y="2026321"/>
            <a:ext cx="321481" cy="18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2532618" y="3736214"/>
            <a:ext cx="580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</a:t>
            </a:r>
            <a:r>
              <a:rPr lang="pt-BR" sz="900" dirty="0" smtClean="0"/>
              <a:t>omo </a:t>
            </a:r>
            <a:r>
              <a:rPr lang="pt-BR" sz="900" dirty="0" err="1" smtClean="0"/>
              <a:t>la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163" name="Conector recto 162"/>
          <p:cNvCxnSpPr>
            <a:stCxn id="202" idx="2"/>
            <a:endCxn id="159" idx="0"/>
          </p:cNvCxnSpPr>
          <p:nvPr/>
        </p:nvCxnSpPr>
        <p:spPr>
          <a:xfrm flipH="1">
            <a:off x="2822922" y="3331734"/>
            <a:ext cx="4224" cy="40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5586984" y="2182084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 tipo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4585888" y="2194859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 tipo</a:t>
            </a:r>
          </a:p>
        </p:txBody>
      </p:sp>
      <p:cxnSp>
        <p:nvCxnSpPr>
          <p:cNvPr id="183" name="Conector angular 182"/>
          <p:cNvCxnSpPr>
            <a:stCxn id="57" idx="2"/>
            <a:endCxn id="178" idx="0"/>
          </p:cNvCxnSpPr>
          <p:nvPr/>
        </p:nvCxnSpPr>
        <p:spPr>
          <a:xfrm rot="16200000" flipH="1">
            <a:off x="4675159" y="2025886"/>
            <a:ext cx="238546" cy="99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16200000" flipH="1">
            <a:off x="1213573" y="617699"/>
            <a:ext cx="572014" cy="1286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71" idx="2"/>
            <a:endCxn id="146" idx="0"/>
          </p:cNvCxnSpPr>
          <p:nvPr/>
        </p:nvCxnSpPr>
        <p:spPr>
          <a:xfrm rot="16200000" flipH="1">
            <a:off x="6013202" y="2244942"/>
            <a:ext cx="250444" cy="586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angular 577"/>
          <p:cNvCxnSpPr>
            <a:stCxn id="171" idx="2"/>
            <a:endCxn id="126" idx="0"/>
          </p:cNvCxnSpPr>
          <p:nvPr/>
        </p:nvCxnSpPr>
        <p:spPr>
          <a:xfrm rot="16200000" flipH="1">
            <a:off x="5790607" y="2467536"/>
            <a:ext cx="248268" cy="1390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5335043" y="3416846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I</a:t>
            </a:r>
            <a:endParaRPr lang="pt-BR" sz="1000" dirty="0"/>
          </a:p>
        </p:txBody>
      </p:sp>
      <p:sp>
        <p:nvSpPr>
          <p:cNvPr id="584" name="Rectángulo 583"/>
          <p:cNvSpPr/>
          <p:nvPr/>
        </p:nvSpPr>
        <p:spPr>
          <a:xfrm>
            <a:off x="4867196" y="3416846"/>
            <a:ext cx="365986" cy="3193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II</a:t>
            </a:r>
            <a:endParaRPr lang="pt-BR" sz="1100" dirty="0"/>
          </a:p>
        </p:txBody>
      </p:sp>
      <p:sp>
        <p:nvSpPr>
          <p:cNvPr id="585" name="Rectángulo 584"/>
          <p:cNvSpPr/>
          <p:nvPr/>
        </p:nvSpPr>
        <p:spPr>
          <a:xfrm>
            <a:off x="4421102" y="3417524"/>
            <a:ext cx="329043" cy="318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III</a:t>
            </a:r>
            <a:endParaRPr lang="pt-BR" sz="1000" dirty="0"/>
          </a:p>
        </p:txBody>
      </p:sp>
      <p:cxnSp>
        <p:nvCxnSpPr>
          <p:cNvPr id="591" name="Conector angular 590"/>
          <p:cNvCxnSpPr>
            <a:stCxn id="178" idx="2"/>
            <a:endCxn id="580" idx="0"/>
          </p:cNvCxnSpPr>
          <p:nvPr/>
        </p:nvCxnSpPr>
        <p:spPr>
          <a:xfrm rot="16200000" flipH="1">
            <a:off x="4677025" y="2592797"/>
            <a:ext cx="991155" cy="6569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ector angular 594"/>
          <p:cNvCxnSpPr>
            <a:stCxn id="178" idx="2"/>
            <a:endCxn id="585" idx="0"/>
          </p:cNvCxnSpPr>
          <p:nvPr/>
        </p:nvCxnSpPr>
        <p:spPr>
          <a:xfrm rot="5400000">
            <a:off x="4218962" y="2792353"/>
            <a:ext cx="991833" cy="258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>
            <a:stCxn id="178" idx="2"/>
            <a:endCxn id="584" idx="0"/>
          </p:cNvCxnSpPr>
          <p:nvPr/>
        </p:nvCxnSpPr>
        <p:spPr>
          <a:xfrm rot="16200000" flipH="1">
            <a:off x="4451583" y="2818239"/>
            <a:ext cx="991155" cy="2060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ángulo 620"/>
          <p:cNvSpPr/>
          <p:nvPr/>
        </p:nvSpPr>
        <p:spPr>
          <a:xfrm>
            <a:off x="7399721" y="2405004"/>
            <a:ext cx="6928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/>
              <a:t>tienen</a:t>
            </a:r>
            <a:endParaRPr lang="pt-BR" sz="900" dirty="0"/>
          </a:p>
        </p:txBody>
      </p:sp>
      <p:cxnSp>
        <p:nvCxnSpPr>
          <p:cNvPr id="213" name="Conector angular 212"/>
          <p:cNvCxnSpPr>
            <a:stCxn id="5" idx="2"/>
            <a:endCxn id="621" idx="0"/>
          </p:cNvCxnSpPr>
          <p:nvPr/>
        </p:nvCxnSpPr>
        <p:spPr>
          <a:xfrm rot="5400000">
            <a:off x="7778999" y="1907677"/>
            <a:ext cx="464459" cy="5301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/>
          <p:cNvSpPr/>
          <p:nvPr/>
        </p:nvSpPr>
        <p:spPr>
          <a:xfrm>
            <a:off x="6510200" y="5629344"/>
            <a:ext cx="999003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</a:t>
            </a:r>
            <a:r>
              <a:rPr lang="pt-BR" sz="1100" dirty="0" err="1" smtClean="0"/>
              <a:t>n</a:t>
            </a:r>
            <a:r>
              <a:rPr lang="pt-BR" sz="1100" dirty="0" smtClean="0"/>
              <a:t> </a:t>
            </a:r>
            <a:r>
              <a:rPr lang="pt-BR" sz="1100" dirty="0" err="1"/>
              <a:t>proceso</a:t>
            </a:r>
            <a:r>
              <a:rPr lang="pt-BR" sz="1100" dirty="0"/>
              <a:t> </a:t>
            </a:r>
            <a:r>
              <a:rPr lang="pt-BR" sz="1000" dirty="0"/>
              <a:t>evolutivo</a:t>
            </a:r>
          </a:p>
        </p:txBody>
      </p:sp>
      <p:cxnSp>
        <p:nvCxnSpPr>
          <p:cNvPr id="220" name="Conector angular 219"/>
          <p:cNvCxnSpPr>
            <a:stCxn id="507" idx="2"/>
            <a:endCxn id="218" idx="0"/>
          </p:cNvCxnSpPr>
          <p:nvPr/>
        </p:nvCxnSpPr>
        <p:spPr>
          <a:xfrm rot="5400000">
            <a:off x="6278885" y="3631905"/>
            <a:ext cx="2728256" cy="1266622"/>
          </a:xfrm>
          <a:prstGeom prst="bentConnector3">
            <a:avLst>
              <a:gd name="adj1" fmla="val 859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4136893" y="5444221"/>
            <a:ext cx="1134238" cy="6138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u</a:t>
            </a:r>
            <a:r>
              <a:rPr lang="es-CO" sz="1000" dirty="0" smtClean="0"/>
              <a:t>na </a:t>
            </a:r>
            <a:r>
              <a:rPr lang="es-CO" sz="1000" dirty="0"/>
              <a:t>historia de crecimiento poblacional a través del tiempo</a:t>
            </a:r>
            <a:endParaRPr lang="pt-BR" sz="1000" dirty="0"/>
          </a:p>
        </p:txBody>
      </p:sp>
      <p:sp>
        <p:nvSpPr>
          <p:cNvPr id="653" name="Rectángulo 652"/>
          <p:cNvSpPr/>
          <p:nvPr/>
        </p:nvSpPr>
        <p:spPr>
          <a:xfrm>
            <a:off x="6371432" y="4387107"/>
            <a:ext cx="1009344" cy="458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e</a:t>
            </a:r>
            <a:r>
              <a:rPr lang="pt-BR" sz="1000" dirty="0" err="1" smtClean="0"/>
              <a:t>structura</a:t>
            </a:r>
            <a:r>
              <a:rPr lang="pt-BR" sz="1000" dirty="0" smtClean="0"/>
              <a:t> </a:t>
            </a:r>
            <a:r>
              <a:rPr lang="pt-BR" sz="1000" dirty="0"/>
              <a:t>de </a:t>
            </a:r>
            <a:r>
              <a:rPr lang="pt-BR" sz="1000" dirty="0" err="1"/>
              <a:t>edades</a:t>
            </a:r>
            <a:endParaRPr lang="pt-BR" sz="1000" dirty="0"/>
          </a:p>
        </p:txBody>
      </p:sp>
      <p:sp>
        <p:nvSpPr>
          <p:cNvPr id="654" name="Rectángulo 653"/>
          <p:cNvSpPr/>
          <p:nvPr/>
        </p:nvSpPr>
        <p:spPr>
          <a:xfrm>
            <a:off x="5464594" y="4394308"/>
            <a:ext cx="801511" cy="4443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m</a:t>
            </a:r>
            <a:r>
              <a:rPr lang="pt-BR" sz="1000" dirty="0" err="1" smtClean="0"/>
              <a:t>ortalidad</a:t>
            </a:r>
            <a:endParaRPr lang="pt-BR" sz="1000" dirty="0"/>
          </a:p>
        </p:txBody>
      </p:sp>
      <p:sp>
        <p:nvSpPr>
          <p:cNvPr id="655" name="Rectángulo 654"/>
          <p:cNvSpPr/>
          <p:nvPr/>
        </p:nvSpPr>
        <p:spPr>
          <a:xfrm>
            <a:off x="4476714" y="4394982"/>
            <a:ext cx="915516" cy="344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s</a:t>
            </a:r>
            <a:r>
              <a:rPr lang="pt-BR" sz="1000" dirty="0" err="1" smtClean="0"/>
              <a:t>upervivencia</a:t>
            </a:r>
            <a:endParaRPr lang="pt-BR" sz="1000" dirty="0"/>
          </a:p>
        </p:txBody>
      </p:sp>
      <p:sp>
        <p:nvSpPr>
          <p:cNvPr id="657" name="Rectángulo 656"/>
          <p:cNvSpPr/>
          <p:nvPr/>
        </p:nvSpPr>
        <p:spPr>
          <a:xfrm>
            <a:off x="3580779" y="4394845"/>
            <a:ext cx="829689" cy="3984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t</a:t>
            </a:r>
            <a:r>
              <a:rPr lang="pt-BR" sz="1000" dirty="0" err="1" smtClean="0"/>
              <a:t>asas</a:t>
            </a:r>
            <a:r>
              <a:rPr lang="pt-BR" sz="1000" dirty="0" smtClean="0"/>
              <a:t> </a:t>
            </a:r>
            <a:r>
              <a:rPr lang="pt-BR" sz="1000" dirty="0"/>
              <a:t>de </a:t>
            </a:r>
            <a:r>
              <a:rPr lang="pt-BR" sz="1000" dirty="0" err="1"/>
              <a:t>fertilidad</a:t>
            </a:r>
            <a:endParaRPr lang="pt-BR" sz="1000" dirty="0"/>
          </a:p>
        </p:txBody>
      </p:sp>
      <p:cxnSp>
        <p:nvCxnSpPr>
          <p:cNvPr id="661" name="Conector angular 660"/>
          <p:cNvCxnSpPr>
            <a:stCxn id="621" idx="2"/>
            <a:endCxn id="657" idx="0"/>
          </p:cNvCxnSpPr>
          <p:nvPr/>
        </p:nvCxnSpPr>
        <p:spPr>
          <a:xfrm rot="5400000">
            <a:off x="4991373" y="1640087"/>
            <a:ext cx="1759009" cy="3750506"/>
          </a:xfrm>
          <a:prstGeom prst="bentConnector3">
            <a:avLst>
              <a:gd name="adj1" fmla="val 836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ectángulo 666"/>
          <p:cNvSpPr/>
          <p:nvPr/>
        </p:nvSpPr>
        <p:spPr>
          <a:xfrm>
            <a:off x="2227252" y="4158853"/>
            <a:ext cx="914334" cy="425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 smtClean="0"/>
              <a:t>emigración</a:t>
            </a:r>
            <a:endParaRPr lang="pt-BR" sz="900" dirty="0"/>
          </a:p>
        </p:txBody>
      </p:sp>
      <p:cxnSp>
        <p:nvCxnSpPr>
          <p:cNvPr id="273" name="Conector angular 272"/>
          <p:cNvCxnSpPr>
            <a:stCxn id="3" idx="2"/>
            <a:endCxn id="52" idx="0"/>
          </p:cNvCxnSpPr>
          <p:nvPr/>
        </p:nvCxnSpPr>
        <p:spPr>
          <a:xfrm rot="16200000" flipH="1">
            <a:off x="5039404" y="741266"/>
            <a:ext cx="515058" cy="11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ángulo 733"/>
          <p:cNvSpPr/>
          <p:nvPr/>
        </p:nvSpPr>
        <p:spPr>
          <a:xfrm>
            <a:off x="1603124" y="3828023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sp>
        <p:nvSpPr>
          <p:cNvPr id="735" name="Rectángulo 734"/>
          <p:cNvSpPr/>
          <p:nvPr/>
        </p:nvSpPr>
        <p:spPr>
          <a:xfrm>
            <a:off x="545645" y="3800660"/>
            <a:ext cx="6319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</a:t>
            </a:r>
            <a:r>
              <a:rPr lang="pt-BR" sz="900" dirty="0" smtClean="0"/>
              <a:t>omo </a:t>
            </a:r>
            <a:r>
              <a:rPr lang="pt-BR" sz="900" dirty="0" err="1" smtClean="0"/>
              <a:t>los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738" name="Conector recto 737"/>
          <p:cNvCxnSpPr>
            <a:stCxn id="599" idx="2"/>
            <a:endCxn id="734" idx="0"/>
          </p:cNvCxnSpPr>
          <p:nvPr/>
        </p:nvCxnSpPr>
        <p:spPr>
          <a:xfrm flipH="1">
            <a:off x="1839727" y="3582933"/>
            <a:ext cx="1" cy="245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739"/>
          <p:cNvCxnSpPr>
            <a:stCxn id="73" idx="2"/>
            <a:endCxn id="735" idx="0"/>
          </p:cNvCxnSpPr>
          <p:nvPr/>
        </p:nvCxnSpPr>
        <p:spPr>
          <a:xfrm flipH="1">
            <a:off x="861597" y="3605640"/>
            <a:ext cx="4288" cy="19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537533" y="5657045"/>
            <a:ext cx="848958" cy="319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d</a:t>
            </a:r>
            <a:r>
              <a:rPr lang="pt-BR" sz="900" dirty="0" err="1" smtClean="0"/>
              <a:t>epredación</a:t>
            </a:r>
            <a:endParaRPr lang="pt-BR" sz="900" dirty="0"/>
          </a:p>
        </p:txBody>
      </p:sp>
      <p:sp>
        <p:nvSpPr>
          <p:cNvPr id="760" name="Rectángulo 759"/>
          <p:cNvSpPr/>
          <p:nvPr/>
        </p:nvSpPr>
        <p:spPr>
          <a:xfrm>
            <a:off x="537155" y="6155992"/>
            <a:ext cx="831694" cy="2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e</a:t>
            </a:r>
            <a:r>
              <a:rPr lang="pt-BR" sz="900" dirty="0" err="1" smtClean="0"/>
              <a:t>nfermedad</a:t>
            </a:r>
            <a:endParaRPr lang="pt-BR" sz="900" dirty="0"/>
          </a:p>
        </p:txBody>
      </p:sp>
      <p:sp>
        <p:nvSpPr>
          <p:cNvPr id="762" name="Rectángulo 761"/>
          <p:cNvSpPr/>
          <p:nvPr/>
        </p:nvSpPr>
        <p:spPr>
          <a:xfrm>
            <a:off x="546708" y="5103524"/>
            <a:ext cx="904297" cy="385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c</a:t>
            </a:r>
            <a:r>
              <a:rPr lang="pt-BR" sz="900" dirty="0" err="1" smtClean="0"/>
              <a:t>ompetencia</a:t>
            </a:r>
            <a:endParaRPr lang="pt-BR" sz="900" dirty="0"/>
          </a:p>
        </p:txBody>
      </p:sp>
      <p:sp>
        <p:nvSpPr>
          <p:cNvPr id="763" name="Rectángulo 762"/>
          <p:cNvSpPr/>
          <p:nvPr/>
        </p:nvSpPr>
        <p:spPr>
          <a:xfrm>
            <a:off x="439472" y="4311523"/>
            <a:ext cx="844251" cy="3069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factores </a:t>
            </a:r>
            <a:r>
              <a:rPr lang="pt-BR" sz="900" dirty="0"/>
              <a:t>abióticos</a:t>
            </a:r>
          </a:p>
        </p:txBody>
      </p:sp>
      <p:cxnSp>
        <p:nvCxnSpPr>
          <p:cNvPr id="765" name="Conector recto 764"/>
          <p:cNvCxnSpPr>
            <a:stCxn id="735" idx="2"/>
            <a:endCxn id="763" idx="0"/>
          </p:cNvCxnSpPr>
          <p:nvPr/>
        </p:nvCxnSpPr>
        <p:spPr>
          <a:xfrm>
            <a:off x="861597" y="4031492"/>
            <a:ext cx="1" cy="280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angular 770"/>
          <p:cNvCxnSpPr>
            <a:stCxn id="734" idx="2"/>
            <a:endCxn id="760" idx="1"/>
          </p:cNvCxnSpPr>
          <p:nvPr/>
        </p:nvCxnSpPr>
        <p:spPr>
          <a:xfrm rot="5400000">
            <a:off x="65500" y="4530510"/>
            <a:ext cx="2245882" cy="1302572"/>
          </a:xfrm>
          <a:prstGeom prst="bentConnector4">
            <a:avLst>
              <a:gd name="adj1" fmla="val 36509"/>
              <a:gd name="adj2" fmla="val 1134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angular 790"/>
          <p:cNvCxnSpPr>
            <a:stCxn id="507" idx="2"/>
            <a:endCxn id="241" idx="0"/>
          </p:cNvCxnSpPr>
          <p:nvPr/>
        </p:nvCxnSpPr>
        <p:spPr>
          <a:xfrm rot="5400000">
            <a:off x="5218602" y="2386498"/>
            <a:ext cx="2543133" cy="3572312"/>
          </a:xfrm>
          <a:prstGeom prst="bentConnector3">
            <a:avLst>
              <a:gd name="adj1" fmla="val 923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endCxn id="72" idx="0"/>
          </p:cNvCxnSpPr>
          <p:nvPr/>
        </p:nvCxnSpPr>
        <p:spPr>
          <a:xfrm>
            <a:off x="3865387" y="2460107"/>
            <a:ext cx="15593" cy="54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2" idx="0"/>
            <a:endCxn id="4" idx="2"/>
          </p:cNvCxnSpPr>
          <p:nvPr/>
        </p:nvCxnSpPr>
        <p:spPr>
          <a:xfrm rot="5400000" flipH="1" flipV="1">
            <a:off x="2699707" y="-1301138"/>
            <a:ext cx="201872" cy="3888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8" idx="2"/>
            <a:endCxn id="25" idx="0"/>
          </p:cNvCxnSpPr>
          <p:nvPr/>
        </p:nvCxnSpPr>
        <p:spPr>
          <a:xfrm rot="16200000" flipH="1">
            <a:off x="3564760" y="1859169"/>
            <a:ext cx="167198" cy="418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>
            <a:stCxn id="159" idx="2"/>
            <a:endCxn id="673" idx="1"/>
          </p:cNvCxnSpPr>
          <p:nvPr/>
        </p:nvCxnSpPr>
        <p:spPr>
          <a:xfrm rot="5400000">
            <a:off x="1439509" y="4728507"/>
            <a:ext cx="2144874" cy="621952"/>
          </a:xfrm>
          <a:prstGeom prst="bentConnector4">
            <a:avLst>
              <a:gd name="adj1" fmla="val 3754"/>
              <a:gd name="adj2" fmla="val 125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/>
          <p:nvPr/>
        </p:nvCxnSpPr>
        <p:spPr>
          <a:xfrm flipV="1">
            <a:off x="2049436" y="4957848"/>
            <a:ext cx="160817" cy="2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/>
          <p:cNvCxnSpPr/>
          <p:nvPr/>
        </p:nvCxnSpPr>
        <p:spPr>
          <a:xfrm flipV="1">
            <a:off x="2053919" y="5532458"/>
            <a:ext cx="160817" cy="2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/>
          <p:nvPr/>
        </p:nvCxnSpPr>
        <p:spPr>
          <a:xfrm flipV="1">
            <a:off x="2053919" y="4343769"/>
            <a:ext cx="160817" cy="2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/>
          <p:nvPr/>
        </p:nvCxnSpPr>
        <p:spPr>
          <a:xfrm flipV="1">
            <a:off x="364080" y="5792434"/>
            <a:ext cx="160817" cy="2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angular 273"/>
          <p:cNvCxnSpPr/>
          <p:nvPr/>
        </p:nvCxnSpPr>
        <p:spPr>
          <a:xfrm flipV="1">
            <a:off x="368563" y="5285931"/>
            <a:ext cx="160817" cy="2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/>
          <p:cNvCxnSpPr>
            <a:stCxn id="4" idx="2"/>
            <a:endCxn id="3" idx="0"/>
          </p:cNvCxnSpPr>
          <p:nvPr/>
        </p:nvCxnSpPr>
        <p:spPr>
          <a:xfrm flipH="1">
            <a:off x="4744730" y="542014"/>
            <a:ext cx="1" cy="26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ector recto 462"/>
          <p:cNvCxnSpPr>
            <a:endCxn id="655" idx="0"/>
          </p:cNvCxnSpPr>
          <p:nvPr/>
        </p:nvCxnSpPr>
        <p:spPr>
          <a:xfrm>
            <a:off x="4934472" y="4104364"/>
            <a:ext cx="0" cy="290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ector recto 464"/>
          <p:cNvCxnSpPr>
            <a:stCxn id="654" idx="0"/>
          </p:cNvCxnSpPr>
          <p:nvPr/>
        </p:nvCxnSpPr>
        <p:spPr>
          <a:xfrm flipH="1" flipV="1">
            <a:off x="5864999" y="4104364"/>
            <a:ext cx="351" cy="28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352"/>
          <p:cNvCxnSpPr/>
          <p:nvPr/>
        </p:nvCxnSpPr>
        <p:spPr>
          <a:xfrm flipH="1" flipV="1">
            <a:off x="6864560" y="4095400"/>
            <a:ext cx="351" cy="28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379"/>
          <p:cNvCxnSpPr>
            <a:stCxn id="52" idx="2"/>
            <a:endCxn id="171" idx="0"/>
          </p:cNvCxnSpPr>
          <p:nvPr/>
        </p:nvCxnSpPr>
        <p:spPr>
          <a:xfrm flipH="1">
            <a:off x="5845228" y="1924922"/>
            <a:ext cx="3908" cy="257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114</Words>
  <Application>Microsoft Office PowerPoint</Application>
  <PresentationFormat>Carta (216 x 279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Morales</cp:lastModifiedBy>
  <cp:revision>105</cp:revision>
  <dcterms:created xsi:type="dcterms:W3CDTF">2015-05-14T14:12:36Z</dcterms:created>
  <dcterms:modified xsi:type="dcterms:W3CDTF">2015-11-26T21:44:04Z</dcterms:modified>
</cp:coreProperties>
</file>