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9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7734" y="89500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Los fenómenos ondulatorios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45914" y="3038358"/>
            <a:ext cx="9332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presentan en</a:t>
            </a:r>
          </a:p>
        </p:txBody>
      </p:sp>
      <p:cxnSp>
        <p:nvCxnSpPr>
          <p:cNvPr id="87" name="Conector angular 86"/>
          <p:cNvCxnSpPr>
            <a:stCxn id="274" idx="2"/>
            <a:endCxn id="221" idx="0"/>
          </p:cNvCxnSpPr>
          <p:nvPr/>
        </p:nvCxnSpPr>
        <p:spPr>
          <a:xfrm rot="5400000">
            <a:off x="5141236" y="3416237"/>
            <a:ext cx="550356" cy="1024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2033071" y="1675168"/>
            <a:ext cx="995632" cy="3452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Interferencia</a:t>
            </a:r>
          </a:p>
        </p:txBody>
      </p:sp>
      <p:cxnSp>
        <p:nvCxnSpPr>
          <p:cNvPr id="497" name="Conector recto 496"/>
          <p:cNvCxnSpPr>
            <a:stCxn id="236" idx="2"/>
            <a:endCxn id="2" idx="0"/>
          </p:cNvCxnSpPr>
          <p:nvPr/>
        </p:nvCxnSpPr>
        <p:spPr>
          <a:xfrm flipH="1">
            <a:off x="2536340" y="3671591"/>
            <a:ext cx="772" cy="158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ángulo 654"/>
          <p:cNvSpPr/>
          <p:nvPr/>
        </p:nvSpPr>
        <p:spPr>
          <a:xfrm>
            <a:off x="341934" y="3511086"/>
            <a:ext cx="1330566" cy="84271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ondas mecánicas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ondas electromagnéticas </a:t>
            </a:r>
          </a:p>
        </p:txBody>
      </p:sp>
      <p:cxnSp>
        <p:nvCxnSpPr>
          <p:cNvPr id="44" name="Conector angular 43"/>
          <p:cNvCxnSpPr>
            <a:stCxn id="274" idx="2"/>
            <a:endCxn id="185" idx="0"/>
          </p:cNvCxnSpPr>
          <p:nvPr/>
        </p:nvCxnSpPr>
        <p:spPr>
          <a:xfrm rot="16200000" flipH="1">
            <a:off x="5949704" y="3632199"/>
            <a:ext cx="559683" cy="6018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68" idx="2"/>
            <a:endCxn id="492" idx="0"/>
          </p:cNvCxnSpPr>
          <p:nvPr/>
        </p:nvCxnSpPr>
        <p:spPr>
          <a:xfrm flipH="1">
            <a:off x="3797731" y="5338809"/>
            <a:ext cx="10687" cy="189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273"/>
          <p:cNvSpPr/>
          <p:nvPr/>
        </p:nvSpPr>
        <p:spPr>
          <a:xfrm>
            <a:off x="4989093" y="2653278"/>
            <a:ext cx="1879071" cy="99999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cambio de dirección y velocidad de la onda al ingresar a un medio de características diferentes al de propagación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4425622" y="4567579"/>
            <a:ext cx="1139721" cy="1028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la desviación de la luz al entrar al agua, que hace que los objetos parcialmente sumergidos se vean torcidos</a:t>
            </a:r>
          </a:p>
        </p:txBody>
      </p:sp>
      <p:cxnSp>
        <p:nvCxnSpPr>
          <p:cNvPr id="130" name="Conector recto 129"/>
          <p:cNvCxnSpPr>
            <a:stCxn id="588" idx="2"/>
            <a:endCxn id="148" idx="0"/>
          </p:cNvCxnSpPr>
          <p:nvPr/>
        </p:nvCxnSpPr>
        <p:spPr>
          <a:xfrm>
            <a:off x="8249308" y="3927220"/>
            <a:ext cx="1787" cy="204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201" idx="2"/>
            <a:endCxn id="22" idx="0"/>
          </p:cNvCxnSpPr>
          <p:nvPr/>
        </p:nvCxnSpPr>
        <p:spPr>
          <a:xfrm rot="5400000">
            <a:off x="4878949" y="-1117405"/>
            <a:ext cx="444511" cy="5140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40"/>
          <p:cNvSpPr/>
          <p:nvPr/>
        </p:nvSpPr>
        <p:spPr>
          <a:xfrm flipH="1">
            <a:off x="5690942" y="4631710"/>
            <a:ext cx="773951" cy="383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polarización</a:t>
            </a:r>
          </a:p>
        </p:txBody>
      </p:sp>
      <p:sp>
        <p:nvSpPr>
          <p:cNvPr id="134" name="Rectángulo 71"/>
          <p:cNvSpPr/>
          <p:nvPr/>
        </p:nvSpPr>
        <p:spPr>
          <a:xfrm>
            <a:off x="3351310" y="5878942"/>
            <a:ext cx="889526" cy="721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los bordes pocos definidos de las sombras</a:t>
            </a:r>
          </a:p>
        </p:txBody>
      </p:sp>
      <p:sp>
        <p:nvSpPr>
          <p:cNvPr id="135" name="Rectángulo 71"/>
          <p:cNvSpPr/>
          <p:nvPr/>
        </p:nvSpPr>
        <p:spPr>
          <a:xfrm>
            <a:off x="1804867" y="4347494"/>
            <a:ext cx="1336133" cy="12198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constructiva: aumenta la amplitud de las ondas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destructiva: disminuye la amplitud de las ondas</a:t>
            </a:r>
          </a:p>
        </p:txBody>
      </p:sp>
      <p:sp>
        <p:nvSpPr>
          <p:cNvPr id="236" name="Rectángulo 235"/>
          <p:cNvSpPr/>
          <p:nvPr/>
        </p:nvSpPr>
        <p:spPr>
          <a:xfrm>
            <a:off x="1911353" y="2626987"/>
            <a:ext cx="1251517" cy="1044604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suma de dos ondas emitidas por distintas fuentes que se encuentran</a:t>
            </a:r>
          </a:p>
        </p:txBody>
      </p:sp>
      <p:cxnSp>
        <p:nvCxnSpPr>
          <p:cNvPr id="115" name="Conector angular 114"/>
          <p:cNvCxnSpPr>
            <a:stCxn id="221" idx="2"/>
            <a:endCxn id="108" idx="0"/>
          </p:cNvCxnSpPr>
          <p:nvPr/>
        </p:nvCxnSpPr>
        <p:spPr>
          <a:xfrm rot="16200000" flipH="1">
            <a:off x="4883283" y="4455378"/>
            <a:ext cx="133117" cy="912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/>
          <p:cNvSpPr/>
          <p:nvPr/>
        </p:nvSpPr>
        <p:spPr>
          <a:xfrm flipH="1">
            <a:off x="6636912" y="4650928"/>
            <a:ext cx="679368" cy="4265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dispersión de la luz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7485058" y="2685838"/>
            <a:ext cx="1267905" cy="81560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cambio de dirección en el mismo medio donde la onda se propaga 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3316813" y="4311904"/>
            <a:ext cx="983209" cy="10269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las ondas llegan a un obstáculo que interrumpe parcialmente su propagación</a:t>
            </a:r>
          </a:p>
        </p:txBody>
      </p:sp>
      <p:cxnSp>
        <p:nvCxnSpPr>
          <p:cNvPr id="190" name="Conector recto 189"/>
          <p:cNvCxnSpPr>
            <a:stCxn id="142" idx="2"/>
            <a:endCxn id="106" idx="0"/>
          </p:cNvCxnSpPr>
          <p:nvPr/>
        </p:nvCxnSpPr>
        <p:spPr>
          <a:xfrm>
            <a:off x="6976596" y="5077477"/>
            <a:ext cx="6532" cy="21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232" idx="2"/>
            <a:endCxn id="483" idx="0"/>
          </p:cNvCxnSpPr>
          <p:nvPr/>
        </p:nvCxnSpPr>
        <p:spPr>
          <a:xfrm flipH="1">
            <a:off x="3851444" y="3671591"/>
            <a:ext cx="2601" cy="179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ángulo 231"/>
          <p:cNvSpPr/>
          <p:nvPr/>
        </p:nvSpPr>
        <p:spPr>
          <a:xfrm>
            <a:off x="3375345" y="2719652"/>
            <a:ext cx="957399" cy="951939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cambio de dirección de la onda para rodear un obstáculo</a:t>
            </a:r>
          </a:p>
        </p:txBody>
      </p:sp>
      <p:sp>
        <p:nvSpPr>
          <p:cNvPr id="234" name="Rectángulo 233"/>
          <p:cNvSpPr/>
          <p:nvPr/>
        </p:nvSpPr>
        <p:spPr>
          <a:xfrm>
            <a:off x="525529" y="1592432"/>
            <a:ext cx="1173349" cy="130120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son los cambios en la dirección y velocidad de las ondas, dependiendo del obstáculo con que interactúan </a:t>
            </a:r>
          </a:p>
        </p:txBody>
      </p:sp>
      <p:cxnSp>
        <p:nvCxnSpPr>
          <p:cNvPr id="241" name="Conector angular 240"/>
          <p:cNvCxnSpPr>
            <a:stCxn id="185" idx="2"/>
            <a:endCxn id="142" idx="0"/>
          </p:cNvCxnSpPr>
          <p:nvPr/>
        </p:nvCxnSpPr>
        <p:spPr>
          <a:xfrm rot="16200000" flipH="1">
            <a:off x="6649959" y="4324290"/>
            <a:ext cx="207139" cy="446135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>
            <a:stCxn id="172" idx="2"/>
            <a:endCxn id="232" idx="0"/>
          </p:cNvCxnSpPr>
          <p:nvPr/>
        </p:nvCxnSpPr>
        <p:spPr>
          <a:xfrm flipH="1">
            <a:off x="3854045" y="2475630"/>
            <a:ext cx="4318" cy="244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/>
          <p:cNvSpPr/>
          <p:nvPr/>
        </p:nvSpPr>
        <p:spPr>
          <a:xfrm>
            <a:off x="6270614" y="4212957"/>
            <a:ext cx="5196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incluye</a:t>
            </a:r>
          </a:p>
        </p:txBody>
      </p:sp>
      <p:cxnSp>
        <p:nvCxnSpPr>
          <p:cNvPr id="284" name="Conector recto 283"/>
          <p:cNvCxnSpPr>
            <a:stCxn id="31" idx="2"/>
            <a:endCxn id="655" idx="0"/>
          </p:cNvCxnSpPr>
          <p:nvPr/>
        </p:nvCxnSpPr>
        <p:spPr>
          <a:xfrm flipH="1">
            <a:off x="1007217" y="3269190"/>
            <a:ext cx="5332" cy="241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>
            <a:stCxn id="492" idx="2"/>
            <a:endCxn id="134" idx="0"/>
          </p:cNvCxnSpPr>
          <p:nvPr/>
        </p:nvCxnSpPr>
        <p:spPr>
          <a:xfrm flipH="1">
            <a:off x="3796073" y="5759146"/>
            <a:ext cx="1658" cy="119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209763" y="3830074"/>
            <a:ext cx="6531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puede ser</a:t>
            </a:r>
          </a:p>
        </p:txBody>
      </p:sp>
      <p:cxnSp>
        <p:nvCxnSpPr>
          <p:cNvPr id="110" name="Conector recto 109"/>
          <p:cNvCxnSpPr>
            <a:stCxn id="60" idx="2"/>
            <a:endCxn id="236" idx="0"/>
          </p:cNvCxnSpPr>
          <p:nvPr/>
        </p:nvCxnSpPr>
        <p:spPr>
          <a:xfrm>
            <a:off x="2536342" y="2449377"/>
            <a:ext cx="770" cy="177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22" idx="2"/>
            <a:endCxn id="60" idx="0"/>
          </p:cNvCxnSpPr>
          <p:nvPr/>
        </p:nvCxnSpPr>
        <p:spPr>
          <a:xfrm>
            <a:off x="2530887" y="2020378"/>
            <a:ext cx="5455" cy="198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185" idx="2"/>
            <a:endCxn id="341" idx="0"/>
          </p:cNvCxnSpPr>
          <p:nvPr/>
        </p:nvCxnSpPr>
        <p:spPr>
          <a:xfrm rot="5400000">
            <a:off x="6210229" y="4311477"/>
            <a:ext cx="187921" cy="452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6481198" y="5289683"/>
            <a:ext cx="1003860" cy="803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 la luz blanca se descompone en los colores que la conforman</a:t>
            </a:r>
            <a:endParaRPr lang="es-CO" sz="900" dirty="0"/>
          </a:p>
        </p:txBody>
      </p:sp>
      <p:cxnSp>
        <p:nvCxnSpPr>
          <p:cNvPr id="124" name="Conector angular 123"/>
          <p:cNvCxnSpPr>
            <a:stCxn id="166" idx="2"/>
            <a:endCxn id="588" idx="0"/>
          </p:cNvCxnSpPr>
          <p:nvPr/>
        </p:nvCxnSpPr>
        <p:spPr>
          <a:xfrm rot="16200000" flipH="1">
            <a:off x="8086687" y="3533767"/>
            <a:ext cx="194944" cy="130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041412" y="6028671"/>
            <a:ext cx="1299059" cy="59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permite la vibración de las ondas transversales en uno o dos planos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7602032" y="4131295"/>
            <a:ext cx="1298125" cy="946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una onda llega a la superficie de un medio con características distintas al de la propagación de la onda</a:t>
            </a:r>
          </a:p>
        </p:txBody>
      </p:sp>
      <p:cxnSp>
        <p:nvCxnSpPr>
          <p:cNvPr id="103" name="Conector angular 102"/>
          <p:cNvCxnSpPr>
            <a:stCxn id="201" idx="2"/>
            <a:endCxn id="107" idx="0"/>
          </p:cNvCxnSpPr>
          <p:nvPr/>
        </p:nvCxnSpPr>
        <p:spPr>
          <a:xfrm rot="5400000">
            <a:off x="5689318" y="-303656"/>
            <a:ext cx="447891" cy="3516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3679021" y="1678548"/>
            <a:ext cx="951967" cy="34182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Difracción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7751938" y="1681673"/>
            <a:ext cx="991579" cy="3565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Reflexión</a:t>
            </a:r>
          </a:p>
        </p:txBody>
      </p:sp>
      <p:sp>
        <p:nvSpPr>
          <p:cNvPr id="116" name="Rectángulo 115"/>
          <p:cNvSpPr/>
          <p:nvPr/>
        </p:nvSpPr>
        <p:spPr>
          <a:xfrm>
            <a:off x="5565374" y="1688657"/>
            <a:ext cx="956755" cy="31157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Refracción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484408" y="798689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Definición</a:t>
            </a:r>
          </a:p>
        </p:txBody>
      </p:sp>
      <p:cxnSp>
        <p:nvCxnSpPr>
          <p:cNvPr id="118" name="Conector angular 117"/>
          <p:cNvCxnSpPr>
            <a:stCxn id="201" idx="2"/>
            <a:endCxn id="116" idx="0"/>
          </p:cNvCxnSpPr>
          <p:nvPr/>
        </p:nvCxnSpPr>
        <p:spPr>
          <a:xfrm rot="5400000">
            <a:off x="6628637" y="645773"/>
            <a:ext cx="458000" cy="16277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201" idx="2"/>
            <a:endCxn id="113" idx="0"/>
          </p:cNvCxnSpPr>
          <p:nvPr/>
        </p:nvCxnSpPr>
        <p:spPr>
          <a:xfrm rot="16200000" flipH="1">
            <a:off x="7734116" y="1168061"/>
            <a:ext cx="451016" cy="5762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4" idx="2"/>
            <a:endCxn id="117" idx="0"/>
          </p:cNvCxnSpPr>
          <p:nvPr/>
        </p:nvCxnSpPr>
        <p:spPr>
          <a:xfrm rot="5400000">
            <a:off x="2741197" y="-1186005"/>
            <a:ext cx="256047" cy="37133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2030477" y="2218545"/>
            <a:ext cx="10117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se define como la</a:t>
            </a:r>
          </a:p>
        </p:txBody>
      </p:sp>
      <p:sp>
        <p:nvSpPr>
          <p:cNvPr id="172" name="Rectángulo 171"/>
          <p:cNvSpPr/>
          <p:nvPr/>
        </p:nvSpPr>
        <p:spPr>
          <a:xfrm>
            <a:off x="3352455" y="2244798"/>
            <a:ext cx="10118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define como el</a:t>
            </a:r>
          </a:p>
        </p:txBody>
      </p:sp>
      <p:sp>
        <p:nvSpPr>
          <p:cNvPr id="175" name="Rectángulo 174"/>
          <p:cNvSpPr/>
          <p:nvPr/>
        </p:nvSpPr>
        <p:spPr>
          <a:xfrm>
            <a:off x="5411125" y="2217801"/>
            <a:ext cx="10118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define como el</a:t>
            </a:r>
          </a:p>
        </p:txBody>
      </p:sp>
      <p:sp>
        <p:nvSpPr>
          <p:cNvPr id="176" name="Rectángulo 175"/>
          <p:cNvSpPr/>
          <p:nvPr/>
        </p:nvSpPr>
        <p:spPr>
          <a:xfrm>
            <a:off x="7684773" y="2301283"/>
            <a:ext cx="10390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define </a:t>
            </a:r>
            <a:r>
              <a:rPr lang="es-CO" sz="900"/>
              <a:t>como le</a:t>
            </a:r>
            <a:endParaRPr lang="es-CO" sz="900" dirty="0"/>
          </a:p>
        </p:txBody>
      </p:sp>
      <p:sp>
        <p:nvSpPr>
          <p:cNvPr id="483" name="Rectángulo 482"/>
          <p:cNvSpPr/>
          <p:nvPr/>
        </p:nvSpPr>
        <p:spPr>
          <a:xfrm>
            <a:off x="3419274" y="3850625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ocurre cuando</a:t>
            </a:r>
          </a:p>
        </p:txBody>
      </p:sp>
      <p:sp>
        <p:nvSpPr>
          <p:cNvPr id="492" name="Rectángulo 491"/>
          <p:cNvSpPr/>
          <p:nvPr/>
        </p:nvSpPr>
        <p:spPr>
          <a:xfrm>
            <a:off x="3383194" y="5528314"/>
            <a:ext cx="8290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observa en</a:t>
            </a:r>
          </a:p>
        </p:txBody>
      </p:sp>
      <p:sp>
        <p:nvSpPr>
          <p:cNvPr id="221" name="Rectángulo 220"/>
          <p:cNvSpPr/>
          <p:nvPr/>
        </p:nvSpPr>
        <p:spPr>
          <a:xfrm>
            <a:off x="4489662" y="4203630"/>
            <a:ext cx="8290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observa en</a:t>
            </a:r>
          </a:p>
        </p:txBody>
      </p:sp>
      <p:sp>
        <p:nvSpPr>
          <p:cNvPr id="100" name="AutoShape 2" descr="about:../PLANETA/CN_11_04_CO/LEYSNELL.jpg"/>
          <p:cNvSpPr>
            <a:spLocks noChangeAspect="1" noChangeArrowheads="1"/>
          </p:cNvSpPr>
          <p:nvPr/>
        </p:nvSpPr>
        <p:spPr bwMode="auto">
          <a:xfrm>
            <a:off x="2317738" y="-22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88" name="Rectángulo 587"/>
          <p:cNvSpPr/>
          <p:nvPr/>
        </p:nvSpPr>
        <p:spPr>
          <a:xfrm>
            <a:off x="7817138" y="3696388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ocurre cuando</a:t>
            </a:r>
          </a:p>
        </p:txBody>
      </p:sp>
      <p:sp>
        <p:nvSpPr>
          <p:cNvPr id="608" name="Rectángulo 607"/>
          <p:cNvSpPr/>
          <p:nvPr/>
        </p:nvSpPr>
        <p:spPr>
          <a:xfrm>
            <a:off x="7928199" y="5223393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</a:t>
            </a:r>
          </a:p>
        </p:txBody>
      </p:sp>
      <p:sp>
        <p:nvSpPr>
          <p:cNvPr id="326" name="Rectángulo 325"/>
          <p:cNvSpPr/>
          <p:nvPr/>
        </p:nvSpPr>
        <p:spPr>
          <a:xfrm>
            <a:off x="7800556" y="5602405"/>
            <a:ext cx="968466" cy="4383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difusa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especular</a:t>
            </a:r>
          </a:p>
        </p:txBody>
      </p:sp>
      <p:cxnSp>
        <p:nvCxnSpPr>
          <p:cNvPr id="23" name="Conector angular 22"/>
          <p:cNvCxnSpPr>
            <a:stCxn id="274" idx="0"/>
            <a:endCxn id="175" idx="2"/>
          </p:cNvCxnSpPr>
          <p:nvPr/>
        </p:nvCxnSpPr>
        <p:spPr>
          <a:xfrm rot="16200000" flipV="1">
            <a:off x="5820509" y="2545158"/>
            <a:ext cx="204645" cy="11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2" idx="2"/>
            <a:endCxn id="135" idx="0"/>
          </p:cNvCxnSpPr>
          <p:nvPr/>
        </p:nvCxnSpPr>
        <p:spPr>
          <a:xfrm rot="5400000">
            <a:off x="2361343" y="4172497"/>
            <a:ext cx="286588" cy="634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/>
          <p:cNvSpPr/>
          <p:nvPr/>
        </p:nvSpPr>
        <p:spPr>
          <a:xfrm>
            <a:off x="7091947" y="801536"/>
            <a:ext cx="1159148" cy="4291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solidFill>
                  <a:schemeClr val="dk1"/>
                </a:solidFill>
              </a:rPr>
              <a:t>Clasificación</a:t>
            </a:r>
          </a:p>
        </p:txBody>
      </p:sp>
      <p:cxnSp>
        <p:nvCxnSpPr>
          <p:cNvPr id="203" name="Conector angular 202"/>
          <p:cNvCxnSpPr>
            <a:stCxn id="4" idx="2"/>
            <a:endCxn id="201" idx="0"/>
          </p:cNvCxnSpPr>
          <p:nvPr/>
        </p:nvCxnSpPr>
        <p:spPr>
          <a:xfrm rot="16200000" flipH="1">
            <a:off x="6069258" y="-800727"/>
            <a:ext cx="258894" cy="2945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07" idx="2"/>
            <a:endCxn id="172" idx="0"/>
          </p:cNvCxnSpPr>
          <p:nvPr/>
        </p:nvCxnSpPr>
        <p:spPr>
          <a:xfrm rot="5400000">
            <a:off x="3894474" y="1984266"/>
            <a:ext cx="224421" cy="2966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116" idx="2"/>
            <a:endCxn id="175" idx="0"/>
          </p:cNvCxnSpPr>
          <p:nvPr/>
        </p:nvCxnSpPr>
        <p:spPr>
          <a:xfrm rot="5400000">
            <a:off x="5871610" y="2045658"/>
            <a:ext cx="217567" cy="126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>
            <a:stCxn id="117" idx="2"/>
            <a:endCxn id="234" idx="0"/>
          </p:cNvCxnSpPr>
          <p:nvPr/>
        </p:nvCxnSpPr>
        <p:spPr>
          <a:xfrm rot="16200000" flipH="1">
            <a:off x="885134" y="1365362"/>
            <a:ext cx="354484" cy="99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angular 256"/>
          <p:cNvCxnSpPr>
            <a:stCxn id="234" idx="2"/>
            <a:endCxn id="31" idx="0"/>
          </p:cNvCxnSpPr>
          <p:nvPr/>
        </p:nvCxnSpPr>
        <p:spPr>
          <a:xfrm rot="5400000">
            <a:off x="990016" y="2916169"/>
            <a:ext cx="144723" cy="99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145" idx="0"/>
            <a:endCxn id="341" idx="2"/>
          </p:cNvCxnSpPr>
          <p:nvPr/>
        </p:nvCxnSpPr>
        <p:spPr>
          <a:xfrm rot="5400000" flipH="1" flipV="1">
            <a:off x="5377563" y="5328318"/>
            <a:ext cx="1013732" cy="386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113" idx="2"/>
            <a:endCxn id="176" idx="0"/>
          </p:cNvCxnSpPr>
          <p:nvPr/>
        </p:nvCxnSpPr>
        <p:spPr>
          <a:xfrm rot="5400000">
            <a:off x="8094501" y="2148055"/>
            <a:ext cx="263035" cy="43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148" idx="2"/>
            <a:endCxn id="608" idx="0"/>
          </p:cNvCxnSpPr>
          <p:nvPr/>
        </p:nvCxnSpPr>
        <p:spPr>
          <a:xfrm rot="16200000" flipH="1">
            <a:off x="8179474" y="5149098"/>
            <a:ext cx="145916" cy="26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608" idx="2"/>
            <a:endCxn id="326" idx="0"/>
          </p:cNvCxnSpPr>
          <p:nvPr/>
        </p:nvCxnSpPr>
        <p:spPr>
          <a:xfrm rot="16200000" flipH="1">
            <a:off x="8195189" y="5512805"/>
            <a:ext cx="148180" cy="31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ector angular 583"/>
          <p:cNvCxnSpPr>
            <a:stCxn id="168" idx="0"/>
            <a:endCxn id="483" idx="2"/>
          </p:cNvCxnSpPr>
          <p:nvPr/>
        </p:nvCxnSpPr>
        <p:spPr>
          <a:xfrm rot="5400000" flipH="1" flipV="1">
            <a:off x="3714708" y="4175168"/>
            <a:ext cx="230447" cy="430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ector angular 631"/>
          <p:cNvCxnSpPr>
            <a:stCxn id="176" idx="2"/>
            <a:endCxn id="166" idx="0"/>
          </p:cNvCxnSpPr>
          <p:nvPr/>
        </p:nvCxnSpPr>
        <p:spPr>
          <a:xfrm rot="5400000">
            <a:off x="8084798" y="2566328"/>
            <a:ext cx="153723" cy="85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3860</TotalTime>
  <Words>221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180</cp:revision>
  <dcterms:created xsi:type="dcterms:W3CDTF">2015-05-14T14:12:36Z</dcterms:created>
  <dcterms:modified xsi:type="dcterms:W3CDTF">2016-06-26T17:38:12Z</dcterms:modified>
</cp:coreProperties>
</file>