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9002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513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76"/>
          <p:cNvSpPr/>
          <p:nvPr/>
        </p:nvSpPr>
        <p:spPr>
          <a:xfrm>
            <a:off x="1914262" y="127325"/>
            <a:ext cx="4680211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Los ácidos nucleicos, las hormonas y las vitaminas</a:t>
            </a:r>
          </a:p>
        </p:txBody>
      </p:sp>
      <p:cxnSp>
        <p:nvCxnSpPr>
          <p:cNvPr id="78" name="Conector recto 77"/>
          <p:cNvCxnSpPr>
            <a:stCxn id="133" idx="2"/>
            <a:endCxn id="135" idx="0"/>
          </p:cNvCxnSpPr>
          <p:nvPr/>
        </p:nvCxnSpPr>
        <p:spPr>
          <a:xfrm flipH="1">
            <a:off x="2103284" y="3186019"/>
            <a:ext cx="1703" cy="2374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1244795" y="1246181"/>
            <a:ext cx="1062169" cy="498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Ácidos nucleicos</a:t>
            </a:r>
          </a:p>
        </p:txBody>
      </p:sp>
      <p:sp>
        <p:nvSpPr>
          <p:cNvPr id="80" name="Rectángulo 71"/>
          <p:cNvSpPr/>
          <p:nvPr/>
        </p:nvSpPr>
        <p:spPr>
          <a:xfrm>
            <a:off x="386852" y="2697617"/>
            <a:ext cx="1014838" cy="49257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nucleótidos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>
                <a:solidFill>
                  <a:schemeClr val="bg1"/>
                </a:solidFill>
              </a:rPr>
              <a:t>nucleósidos</a:t>
            </a:r>
            <a:endParaRPr lang="es-CO" sz="900" dirty="0">
              <a:solidFill>
                <a:schemeClr val="bg1"/>
              </a:solidFill>
            </a:endParaRPr>
          </a:p>
        </p:txBody>
      </p:sp>
      <p:cxnSp>
        <p:nvCxnSpPr>
          <p:cNvPr id="84" name="Conector angular 83"/>
          <p:cNvCxnSpPr>
            <a:stCxn id="101" idx="0"/>
            <a:endCxn id="79" idx="2"/>
          </p:cNvCxnSpPr>
          <p:nvPr/>
        </p:nvCxnSpPr>
        <p:spPr>
          <a:xfrm rot="5400000" flipH="1" flipV="1">
            <a:off x="1114077" y="1526364"/>
            <a:ext cx="443325" cy="8802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135" idx="2"/>
            <a:endCxn id="136" idx="0"/>
          </p:cNvCxnSpPr>
          <p:nvPr/>
        </p:nvCxnSpPr>
        <p:spPr>
          <a:xfrm flipH="1">
            <a:off x="2100762" y="3654332"/>
            <a:ext cx="2522" cy="212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ángulo 90"/>
          <p:cNvSpPr/>
          <p:nvPr/>
        </p:nvSpPr>
        <p:spPr>
          <a:xfrm>
            <a:off x="1674013" y="4523983"/>
            <a:ext cx="846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encargado de </a:t>
            </a:r>
          </a:p>
        </p:txBody>
      </p:sp>
      <p:cxnSp>
        <p:nvCxnSpPr>
          <p:cNvPr id="96" name="Conector recto 95"/>
          <p:cNvCxnSpPr>
            <a:stCxn id="91" idx="2"/>
            <a:endCxn id="137" idx="0"/>
          </p:cNvCxnSpPr>
          <p:nvPr/>
        </p:nvCxnSpPr>
        <p:spPr>
          <a:xfrm>
            <a:off x="2097367" y="4754815"/>
            <a:ext cx="1039" cy="149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ángulo 100"/>
          <p:cNvSpPr/>
          <p:nvPr/>
        </p:nvSpPr>
        <p:spPr>
          <a:xfrm>
            <a:off x="422552" y="2188166"/>
            <a:ext cx="9460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constituidos por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2573642" y="2188166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son</a:t>
            </a:r>
          </a:p>
        </p:txBody>
      </p:sp>
      <p:cxnSp>
        <p:nvCxnSpPr>
          <p:cNvPr id="115" name="Conector angular 114"/>
          <p:cNvCxnSpPr>
            <a:stCxn id="119" idx="0"/>
            <a:endCxn id="104" idx="2"/>
          </p:cNvCxnSpPr>
          <p:nvPr/>
        </p:nvCxnSpPr>
        <p:spPr>
          <a:xfrm rot="16200000" flipV="1">
            <a:off x="2905234" y="2263096"/>
            <a:ext cx="263379" cy="57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104" idx="0"/>
            <a:endCxn id="79" idx="2"/>
          </p:cNvCxnSpPr>
          <p:nvPr/>
        </p:nvCxnSpPr>
        <p:spPr>
          <a:xfrm rot="16200000" flipV="1">
            <a:off x="2040944" y="1479778"/>
            <a:ext cx="443325" cy="9734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2759037" y="2682377"/>
            <a:ext cx="1130954" cy="510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ácido ribonucleico 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(ARN)</a:t>
            </a:r>
          </a:p>
        </p:txBody>
      </p:sp>
      <p:cxnSp>
        <p:nvCxnSpPr>
          <p:cNvPr id="131" name="Conector angular 130"/>
          <p:cNvCxnSpPr>
            <a:stCxn id="80" idx="0"/>
            <a:endCxn id="101" idx="2"/>
          </p:cNvCxnSpPr>
          <p:nvPr/>
        </p:nvCxnSpPr>
        <p:spPr>
          <a:xfrm rot="5400000" flipH="1" flipV="1">
            <a:off x="755626" y="2557644"/>
            <a:ext cx="278619" cy="1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 132"/>
          <p:cNvSpPr/>
          <p:nvPr/>
        </p:nvSpPr>
        <p:spPr>
          <a:xfrm>
            <a:off x="1539510" y="2682378"/>
            <a:ext cx="1130954" cy="503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ácido desoxirribonucleico </a:t>
            </a:r>
          </a:p>
          <a:p>
            <a:pPr algn="ctr"/>
            <a:r>
              <a:rPr lang="es-CO" sz="900" dirty="0">
                <a:solidFill>
                  <a:schemeClr val="bg1"/>
                </a:solidFill>
              </a:rPr>
              <a:t>(ADN)</a:t>
            </a:r>
          </a:p>
        </p:txBody>
      </p:sp>
      <p:cxnSp>
        <p:nvCxnSpPr>
          <p:cNvPr id="134" name="Conector angular 133"/>
          <p:cNvCxnSpPr>
            <a:stCxn id="133" idx="0"/>
            <a:endCxn id="104" idx="2"/>
          </p:cNvCxnSpPr>
          <p:nvPr/>
        </p:nvCxnSpPr>
        <p:spPr>
          <a:xfrm rot="5400000" flipH="1" flipV="1">
            <a:off x="2295469" y="2228516"/>
            <a:ext cx="263380" cy="6443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/>
          <p:cNvSpPr/>
          <p:nvPr/>
        </p:nvSpPr>
        <p:spPr>
          <a:xfrm>
            <a:off x="1714395" y="3423500"/>
            <a:ext cx="7777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formado por</a:t>
            </a:r>
          </a:p>
        </p:txBody>
      </p:sp>
      <p:sp>
        <p:nvSpPr>
          <p:cNvPr id="136" name="Rectángulo 135"/>
          <p:cNvSpPr/>
          <p:nvPr/>
        </p:nvSpPr>
        <p:spPr>
          <a:xfrm>
            <a:off x="1522661" y="3867139"/>
            <a:ext cx="1156202" cy="5325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hebras </a:t>
            </a:r>
            <a:r>
              <a:rPr lang="es-CO" sz="900" dirty="0" err="1"/>
              <a:t>antiparalelas</a:t>
            </a:r>
            <a:r>
              <a:rPr lang="es-CO" sz="900" dirty="0"/>
              <a:t> </a:t>
            </a:r>
          </a:p>
          <a:p>
            <a:pPr algn="ctr"/>
            <a:r>
              <a:rPr lang="es-CO" sz="900" dirty="0"/>
              <a:t>o una doble hélice de nucleótidos</a:t>
            </a:r>
          </a:p>
        </p:txBody>
      </p:sp>
      <p:sp>
        <p:nvSpPr>
          <p:cNvPr id="137" name="Rectángulo 136"/>
          <p:cNvSpPr/>
          <p:nvPr/>
        </p:nvSpPr>
        <p:spPr>
          <a:xfrm>
            <a:off x="1601040" y="4904177"/>
            <a:ext cx="994732" cy="5125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almacenar la </a:t>
            </a:r>
          </a:p>
          <a:p>
            <a:pPr algn="ctr"/>
            <a:r>
              <a:rPr lang="es-CO" sz="900" dirty="0"/>
              <a:t>información genética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2834493" y="3426725"/>
            <a:ext cx="9797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formado por una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2842859" y="3867139"/>
            <a:ext cx="955539" cy="53257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cadena de nucleótidos</a:t>
            </a:r>
          </a:p>
        </p:txBody>
      </p:sp>
      <p:sp>
        <p:nvSpPr>
          <p:cNvPr id="156" name="Rectángulo 155"/>
          <p:cNvSpPr/>
          <p:nvPr/>
        </p:nvSpPr>
        <p:spPr>
          <a:xfrm>
            <a:off x="2919453" y="4499945"/>
            <a:ext cx="8098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interviene en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2810750" y="4904178"/>
            <a:ext cx="1019756" cy="512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síntesis de proteínas</a:t>
            </a:r>
          </a:p>
        </p:txBody>
      </p:sp>
      <p:cxnSp>
        <p:nvCxnSpPr>
          <p:cNvPr id="159" name="Conector recto 158"/>
          <p:cNvCxnSpPr>
            <a:stCxn id="156" idx="2"/>
            <a:endCxn id="158" idx="0"/>
          </p:cNvCxnSpPr>
          <p:nvPr/>
        </p:nvCxnSpPr>
        <p:spPr>
          <a:xfrm flipH="1">
            <a:off x="3320628" y="4730777"/>
            <a:ext cx="3744" cy="1734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166" idx="0"/>
            <a:endCxn id="165" idx="2"/>
          </p:cNvCxnSpPr>
          <p:nvPr/>
        </p:nvCxnSpPr>
        <p:spPr>
          <a:xfrm rot="5400000" flipH="1" flipV="1">
            <a:off x="5847129" y="436938"/>
            <a:ext cx="196697" cy="1401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/>
          <p:cNvSpPr/>
          <p:nvPr/>
        </p:nvSpPr>
        <p:spPr>
          <a:xfrm>
            <a:off x="6490547" y="808479"/>
            <a:ext cx="3113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las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4744627" y="1236008"/>
            <a:ext cx="1000256" cy="502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Hormonas</a:t>
            </a:r>
          </a:p>
        </p:txBody>
      </p:sp>
      <p:sp>
        <p:nvSpPr>
          <p:cNvPr id="167" name="Rectángulo 166"/>
          <p:cNvSpPr/>
          <p:nvPr/>
        </p:nvSpPr>
        <p:spPr>
          <a:xfrm>
            <a:off x="7083494" y="1233315"/>
            <a:ext cx="1037121" cy="4791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/>
              <a:t>Vitaminas</a:t>
            </a:r>
          </a:p>
        </p:txBody>
      </p:sp>
      <p:sp>
        <p:nvSpPr>
          <p:cNvPr id="168" name="Rectángulo 167"/>
          <p:cNvSpPr/>
          <p:nvPr/>
        </p:nvSpPr>
        <p:spPr>
          <a:xfrm>
            <a:off x="4397810" y="2212372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son</a:t>
            </a:r>
          </a:p>
        </p:txBody>
      </p:sp>
      <p:cxnSp>
        <p:nvCxnSpPr>
          <p:cNvPr id="170" name="Conector recto 169"/>
          <p:cNvCxnSpPr>
            <a:stCxn id="176" idx="2"/>
            <a:endCxn id="181" idx="0"/>
          </p:cNvCxnSpPr>
          <p:nvPr/>
        </p:nvCxnSpPr>
        <p:spPr>
          <a:xfrm>
            <a:off x="4739563" y="3208258"/>
            <a:ext cx="0" cy="174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67" idx="0"/>
            <a:endCxn id="165" idx="2"/>
          </p:cNvCxnSpPr>
          <p:nvPr/>
        </p:nvCxnSpPr>
        <p:spPr>
          <a:xfrm rot="16200000" flipV="1">
            <a:off x="7027125" y="658385"/>
            <a:ext cx="194004" cy="9558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angular 172"/>
          <p:cNvCxnSpPr>
            <a:stCxn id="168" idx="0"/>
            <a:endCxn id="166" idx="2"/>
          </p:cNvCxnSpPr>
          <p:nvPr/>
        </p:nvCxnSpPr>
        <p:spPr>
          <a:xfrm rot="5400000" flipH="1" flipV="1">
            <a:off x="4755824" y="1723442"/>
            <a:ext cx="473571" cy="5042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ángulo 173"/>
          <p:cNvSpPr/>
          <p:nvPr/>
        </p:nvSpPr>
        <p:spPr>
          <a:xfrm>
            <a:off x="5458575" y="2203455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cxnSp>
        <p:nvCxnSpPr>
          <p:cNvPr id="175" name="Conector angular 174"/>
          <p:cNvCxnSpPr>
            <a:stCxn id="174" idx="0"/>
            <a:endCxn id="166" idx="2"/>
          </p:cNvCxnSpPr>
          <p:nvPr/>
        </p:nvCxnSpPr>
        <p:spPr>
          <a:xfrm rot="16200000" flipV="1">
            <a:off x="5297352" y="1686204"/>
            <a:ext cx="464654" cy="5698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71"/>
          <p:cNvSpPr/>
          <p:nvPr/>
        </p:nvSpPr>
        <p:spPr>
          <a:xfrm>
            <a:off x="4302951" y="2697617"/>
            <a:ext cx="873224" cy="51064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mensajeros químicos</a:t>
            </a:r>
          </a:p>
        </p:txBody>
      </p:sp>
      <p:sp>
        <p:nvSpPr>
          <p:cNvPr id="177" name="Rectángulo 71"/>
          <p:cNvSpPr/>
          <p:nvPr/>
        </p:nvSpPr>
        <p:spPr>
          <a:xfrm>
            <a:off x="5252318" y="2706799"/>
            <a:ext cx="1124569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esteroideas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no esteroideas</a:t>
            </a:r>
          </a:p>
        </p:txBody>
      </p:sp>
      <p:sp>
        <p:nvSpPr>
          <p:cNvPr id="180" name="Rectángulo 71"/>
          <p:cNvSpPr/>
          <p:nvPr/>
        </p:nvSpPr>
        <p:spPr>
          <a:xfrm>
            <a:off x="6436959" y="2706799"/>
            <a:ext cx="1056601" cy="501459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bg1"/>
                </a:solidFill>
              </a:rPr>
              <a:t>coenzimas</a:t>
            </a:r>
          </a:p>
        </p:txBody>
      </p:sp>
      <p:sp>
        <p:nvSpPr>
          <p:cNvPr id="181" name="Rectángulo 180"/>
          <p:cNvSpPr/>
          <p:nvPr/>
        </p:nvSpPr>
        <p:spPr>
          <a:xfrm>
            <a:off x="4290561" y="3382961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producidos por</a:t>
            </a:r>
          </a:p>
        </p:txBody>
      </p:sp>
      <p:cxnSp>
        <p:nvCxnSpPr>
          <p:cNvPr id="182" name="Conector recto 181"/>
          <p:cNvCxnSpPr>
            <a:stCxn id="168" idx="2"/>
            <a:endCxn id="176" idx="0"/>
          </p:cNvCxnSpPr>
          <p:nvPr/>
        </p:nvCxnSpPr>
        <p:spPr>
          <a:xfrm flipH="1">
            <a:off x="4739563" y="2443204"/>
            <a:ext cx="901" cy="254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/>
          <p:cNvSpPr/>
          <p:nvPr/>
        </p:nvSpPr>
        <p:spPr>
          <a:xfrm>
            <a:off x="4303838" y="3867138"/>
            <a:ext cx="873813" cy="5263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/>
              <a:t>glándulas</a:t>
            </a:r>
            <a:endParaRPr lang="es-CO" sz="900" dirty="0"/>
          </a:p>
        </p:txBody>
      </p:sp>
      <p:cxnSp>
        <p:nvCxnSpPr>
          <p:cNvPr id="186" name="Conector recto 185"/>
          <p:cNvCxnSpPr>
            <a:stCxn id="181" idx="2"/>
            <a:endCxn id="183" idx="0"/>
          </p:cNvCxnSpPr>
          <p:nvPr/>
        </p:nvCxnSpPr>
        <p:spPr>
          <a:xfrm>
            <a:off x="4739563" y="3613793"/>
            <a:ext cx="1182" cy="253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186"/>
          <p:cNvCxnSpPr>
            <a:stCxn id="183" idx="2"/>
            <a:endCxn id="201" idx="0"/>
          </p:cNvCxnSpPr>
          <p:nvPr/>
        </p:nvCxnSpPr>
        <p:spPr>
          <a:xfrm flipH="1">
            <a:off x="4736133" y="4393536"/>
            <a:ext cx="4612" cy="114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ángulo 200"/>
          <p:cNvSpPr/>
          <p:nvPr/>
        </p:nvSpPr>
        <p:spPr>
          <a:xfrm>
            <a:off x="4244156" y="4508105"/>
            <a:ext cx="9839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tiene influencia en </a:t>
            </a:r>
          </a:p>
        </p:txBody>
      </p:sp>
      <p:cxnSp>
        <p:nvCxnSpPr>
          <p:cNvPr id="202" name="Conector angular 201"/>
          <p:cNvCxnSpPr>
            <a:stCxn id="333" idx="0"/>
            <a:endCxn id="77" idx="2"/>
          </p:cNvCxnSpPr>
          <p:nvPr/>
        </p:nvCxnSpPr>
        <p:spPr>
          <a:xfrm rot="5400000" flipH="1" flipV="1">
            <a:off x="2900327" y="-543979"/>
            <a:ext cx="229595" cy="24784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angular 202"/>
          <p:cNvCxnSpPr>
            <a:stCxn id="165" idx="0"/>
            <a:endCxn id="77" idx="2"/>
          </p:cNvCxnSpPr>
          <p:nvPr/>
        </p:nvCxnSpPr>
        <p:spPr>
          <a:xfrm rot="16200000" flipV="1">
            <a:off x="5336278" y="-501443"/>
            <a:ext cx="228012" cy="2391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203"/>
          <p:cNvSpPr/>
          <p:nvPr/>
        </p:nvSpPr>
        <p:spPr>
          <a:xfrm>
            <a:off x="4190392" y="4904177"/>
            <a:ext cx="1097190" cy="1769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metabolismo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reproducción sexual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diferenciación sexual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mantenimiento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homeóstasis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crecimiento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equilibrio de actividad biológica</a:t>
            </a:r>
          </a:p>
        </p:txBody>
      </p:sp>
      <p:sp>
        <p:nvSpPr>
          <p:cNvPr id="205" name="Rectángulo 204"/>
          <p:cNvSpPr/>
          <p:nvPr/>
        </p:nvSpPr>
        <p:spPr>
          <a:xfrm>
            <a:off x="6628760" y="2196370"/>
            <a:ext cx="6853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son</a:t>
            </a:r>
          </a:p>
        </p:txBody>
      </p:sp>
      <p:cxnSp>
        <p:nvCxnSpPr>
          <p:cNvPr id="206" name="Conector angular 205"/>
          <p:cNvCxnSpPr>
            <a:stCxn id="205" idx="0"/>
            <a:endCxn id="167" idx="2"/>
          </p:cNvCxnSpPr>
          <p:nvPr/>
        </p:nvCxnSpPr>
        <p:spPr>
          <a:xfrm rot="5400000" flipH="1" flipV="1">
            <a:off x="7044782" y="1639098"/>
            <a:ext cx="483905" cy="6306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205" idx="2"/>
            <a:endCxn id="180" idx="0"/>
          </p:cNvCxnSpPr>
          <p:nvPr/>
        </p:nvCxnSpPr>
        <p:spPr>
          <a:xfrm flipH="1">
            <a:off x="6965260" y="2427202"/>
            <a:ext cx="6154" cy="279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ángulo 71"/>
          <p:cNvSpPr/>
          <p:nvPr/>
        </p:nvSpPr>
        <p:spPr>
          <a:xfrm>
            <a:off x="6356166" y="3867138"/>
            <a:ext cx="1215256" cy="2230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tejidos (dientes y huesos)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antioxidante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membranas celulares (protección)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coagulación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vasos sanguíneos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nervioso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metabolismo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nervioso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sistema digestivo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piel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tx1"/>
                </a:solidFill>
              </a:rPr>
              <a:t>síntesis de ácidos grasos</a:t>
            </a:r>
          </a:p>
        </p:txBody>
      </p:sp>
      <p:sp>
        <p:nvSpPr>
          <p:cNvPr id="211" name="Rectángulo 210"/>
          <p:cNvSpPr/>
          <p:nvPr/>
        </p:nvSpPr>
        <p:spPr>
          <a:xfrm>
            <a:off x="6393242" y="3313837"/>
            <a:ext cx="114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/>
              <a:t>ayudan al funcionamiento de</a:t>
            </a:r>
          </a:p>
        </p:txBody>
      </p:sp>
      <p:cxnSp>
        <p:nvCxnSpPr>
          <p:cNvPr id="213" name="Conector recto 212"/>
          <p:cNvCxnSpPr>
            <a:stCxn id="211" idx="2"/>
            <a:endCxn id="208" idx="0"/>
          </p:cNvCxnSpPr>
          <p:nvPr/>
        </p:nvCxnSpPr>
        <p:spPr>
          <a:xfrm flipH="1">
            <a:off x="6963794" y="3683169"/>
            <a:ext cx="206" cy="183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ángulo 213"/>
          <p:cNvSpPr/>
          <p:nvPr/>
        </p:nvSpPr>
        <p:spPr>
          <a:xfrm>
            <a:off x="7916941" y="2190986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cxnSp>
        <p:nvCxnSpPr>
          <p:cNvPr id="215" name="Conector angular 214"/>
          <p:cNvCxnSpPr>
            <a:stCxn id="214" idx="0"/>
            <a:endCxn id="167" idx="2"/>
          </p:cNvCxnSpPr>
          <p:nvPr/>
        </p:nvCxnSpPr>
        <p:spPr>
          <a:xfrm rot="16200000" flipV="1">
            <a:off x="7698252" y="1616269"/>
            <a:ext cx="478521" cy="6709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71"/>
          <p:cNvSpPr/>
          <p:nvPr/>
        </p:nvSpPr>
        <p:spPr>
          <a:xfrm>
            <a:off x="7533692" y="2697617"/>
            <a:ext cx="1478553" cy="51064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hidrosolubles (B y 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>
                <a:solidFill>
                  <a:schemeClr val="bg1"/>
                </a:solidFill>
              </a:rPr>
              <a:t>liposolubles (A, D, E y K)</a:t>
            </a:r>
          </a:p>
        </p:txBody>
      </p:sp>
      <p:cxnSp>
        <p:nvCxnSpPr>
          <p:cNvPr id="219" name="Conector angular 218"/>
          <p:cNvCxnSpPr>
            <a:stCxn id="216" idx="0"/>
            <a:endCxn id="214" idx="2"/>
          </p:cNvCxnSpPr>
          <p:nvPr/>
        </p:nvCxnSpPr>
        <p:spPr>
          <a:xfrm rot="16200000" flipV="1">
            <a:off x="8135070" y="2559717"/>
            <a:ext cx="27579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174" idx="2"/>
            <a:endCxn id="177" idx="0"/>
          </p:cNvCxnSpPr>
          <p:nvPr/>
        </p:nvCxnSpPr>
        <p:spPr>
          <a:xfrm>
            <a:off x="5814602" y="2434287"/>
            <a:ext cx="1" cy="272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>
            <a:stCxn id="136" idx="2"/>
            <a:endCxn id="91" idx="0"/>
          </p:cNvCxnSpPr>
          <p:nvPr/>
        </p:nvCxnSpPr>
        <p:spPr>
          <a:xfrm flipH="1">
            <a:off x="2097367" y="4399709"/>
            <a:ext cx="3395" cy="124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/>
          <p:cNvCxnSpPr>
            <a:stCxn id="152" idx="2"/>
            <a:endCxn id="156" idx="0"/>
          </p:cNvCxnSpPr>
          <p:nvPr/>
        </p:nvCxnSpPr>
        <p:spPr>
          <a:xfrm>
            <a:off x="3320629" y="4399709"/>
            <a:ext cx="3743" cy="100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/>
          <p:cNvCxnSpPr>
            <a:stCxn id="146" idx="2"/>
            <a:endCxn id="152" idx="0"/>
          </p:cNvCxnSpPr>
          <p:nvPr/>
        </p:nvCxnSpPr>
        <p:spPr>
          <a:xfrm flipH="1">
            <a:off x="3320629" y="3657557"/>
            <a:ext cx="3742" cy="2095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119" idx="2"/>
            <a:endCxn id="146" idx="0"/>
          </p:cNvCxnSpPr>
          <p:nvPr/>
        </p:nvCxnSpPr>
        <p:spPr>
          <a:xfrm flipH="1">
            <a:off x="3324371" y="3193018"/>
            <a:ext cx="143" cy="233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/>
          <p:cNvCxnSpPr>
            <a:stCxn id="201" idx="2"/>
            <a:endCxn id="204" idx="0"/>
          </p:cNvCxnSpPr>
          <p:nvPr/>
        </p:nvCxnSpPr>
        <p:spPr>
          <a:xfrm>
            <a:off x="4736133" y="4738937"/>
            <a:ext cx="2854" cy="165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ángulo 332"/>
          <p:cNvSpPr/>
          <p:nvPr/>
        </p:nvSpPr>
        <p:spPr>
          <a:xfrm>
            <a:off x="1617022" y="810062"/>
            <a:ext cx="3177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los</a:t>
            </a:r>
          </a:p>
        </p:txBody>
      </p:sp>
      <p:cxnSp>
        <p:nvCxnSpPr>
          <p:cNvPr id="342" name="Conector recto 341"/>
          <p:cNvCxnSpPr>
            <a:stCxn id="333" idx="2"/>
            <a:endCxn id="79" idx="0"/>
          </p:cNvCxnSpPr>
          <p:nvPr/>
        </p:nvCxnSpPr>
        <p:spPr>
          <a:xfrm>
            <a:off x="1775880" y="1040894"/>
            <a:ext cx="0" cy="2052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 recto 356"/>
          <p:cNvCxnSpPr>
            <a:stCxn id="180" idx="2"/>
            <a:endCxn id="211" idx="0"/>
          </p:cNvCxnSpPr>
          <p:nvPr/>
        </p:nvCxnSpPr>
        <p:spPr>
          <a:xfrm flipH="1">
            <a:off x="6964000" y="3208258"/>
            <a:ext cx="1260" cy="1055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135</Words>
  <Application>Microsoft Office PowerPoint</Application>
  <PresentationFormat>Carta (216 x 279 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209</cp:revision>
  <cp:lastPrinted>2016-05-15T16:33:50Z</cp:lastPrinted>
  <dcterms:created xsi:type="dcterms:W3CDTF">2015-05-14T14:12:36Z</dcterms:created>
  <dcterms:modified xsi:type="dcterms:W3CDTF">2016-07-27T19:39:06Z</dcterms:modified>
</cp:coreProperties>
</file>