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006" autoAdjust="0"/>
    <p:restoredTop sz="94660"/>
  </p:normalViewPr>
  <p:slideViewPr>
    <p:cSldViewPr snapToGrid="0">
      <p:cViewPr>
        <p:scale>
          <a:sx n="136" d="100"/>
          <a:sy n="136" d="100"/>
        </p:scale>
        <p:origin x="-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17/02/2016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45237" y="82446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Latinoamérica en la segunda mitad del siglo XIX 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2078744" y="944199"/>
            <a:ext cx="1784700" cy="525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Independencia de Brasil</a:t>
            </a:r>
            <a:endParaRPr lang="es-E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 descr="Conector entre nodos" title="conector"/>
          <p:cNvSpPr txBox="1"/>
          <p:nvPr/>
        </p:nvSpPr>
        <p:spPr>
          <a:xfrm>
            <a:off x="1991662" y="1549881"/>
            <a:ext cx="982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respecto al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2079649" y="1859756"/>
            <a:ext cx="864000" cy="58671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régimen colonial portugués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1863537" y="2524904"/>
            <a:ext cx="11961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fue influenciada por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2084621" y="2838119"/>
            <a:ext cx="855419" cy="395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factores internos y externos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3984478" y="943303"/>
            <a:ext cx="1795037" cy="525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Independencia de Cuba </a:t>
            </a:r>
            <a:endParaRPr lang="es-E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CuadroTexto 217" descr="Conector entre nodos" title="conector"/>
          <p:cNvSpPr txBox="1"/>
          <p:nvPr/>
        </p:nvSpPr>
        <p:spPr>
          <a:xfrm>
            <a:off x="4170537" y="1534957"/>
            <a:ext cx="1506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provocó tensiones entre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3985049" y="1855085"/>
            <a:ext cx="864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autonomía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3863108" y="2334297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frente a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Rectángulo 255" descr="Nodo de tercer nivel" title="Nodo03"/>
          <p:cNvSpPr/>
          <p:nvPr/>
        </p:nvSpPr>
        <p:spPr>
          <a:xfrm>
            <a:off x="3978943" y="2646722"/>
            <a:ext cx="860034" cy="3938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España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Rectángulo 279" descr="Nodo de segundo nivel" title="Nodo02"/>
          <p:cNvSpPr/>
          <p:nvPr/>
        </p:nvSpPr>
        <p:spPr>
          <a:xfrm>
            <a:off x="4915092" y="1864086"/>
            <a:ext cx="864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anexión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CuadroTexto 281" descr="Conector entre nodos" title="conector"/>
          <p:cNvSpPr txBox="1"/>
          <p:nvPr/>
        </p:nvSpPr>
        <p:spPr>
          <a:xfrm>
            <a:off x="4846670" y="2340766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al territorio de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Rectángulo 283" descr="Nodo de tercer nivel" title="Nodo03"/>
          <p:cNvSpPr/>
          <p:nvPr/>
        </p:nvSpPr>
        <p:spPr>
          <a:xfrm>
            <a:off x="4915092" y="2647507"/>
            <a:ext cx="854173" cy="3942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Estados Unidos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Rectángulo 284" descr="Nodo de cuarto nivel&#10;" title="Nodo04"/>
          <p:cNvSpPr/>
          <p:nvPr/>
        </p:nvSpPr>
        <p:spPr>
          <a:xfrm>
            <a:off x="4898937" y="4370096"/>
            <a:ext cx="934670" cy="540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Guerra </a:t>
            </a: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Hispano-estadounidense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Rectángulo 285" descr="Nodo de quinto nivel" title="Nodo05"/>
          <p:cNvSpPr/>
          <p:nvPr/>
        </p:nvSpPr>
        <p:spPr>
          <a:xfrm>
            <a:off x="3939943" y="6126284"/>
            <a:ext cx="948684" cy="6171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José </a:t>
            </a: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Martí </a:t>
            </a:r>
          </a:p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Antonio </a:t>
            </a: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Maceo </a:t>
            </a: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Guillermo </a:t>
            </a:r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Moncada </a:t>
            </a:r>
            <a:endParaRPr lang="es-CO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-Máximo </a:t>
            </a:r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Gómez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4820658" y="322615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CuadroTexto 290" descr="Conector entre nodos" title="conector"/>
          <p:cNvSpPr txBox="1"/>
          <p:nvPr/>
        </p:nvSpPr>
        <p:spPr>
          <a:xfrm>
            <a:off x="3797918" y="551936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" name="Rectángulo 307" descr="Nodo de cuarto nivel&#10;" title="Nodo04"/>
          <p:cNvSpPr/>
          <p:nvPr/>
        </p:nvSpPr>
        <p:spPr>
          <a:xfrm>
            <a:off x="3966554" y="4247198"/>
            <a:ext cx="864721" cy="392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-campesinos</a:t>
            </a:r>
          </a:p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</a:t>
            </a: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sclavos</a:t>
            </a:r>
          </a:p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-terratenientes</a:t>
            </a:r>
            <a:endParaRPr lang="es-C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Rectángulo 308" descr="Nodo de quinto nivel" title="Nodo05"/>
          <p:cNvSpPr/>
          <p:nvPr/>
        </p:nvSpPr>
        <p:spPr>
          <a:xfrm>
            <a:off x="4917523" y="3480830"/>
            <a:ext cx="864638" cy="458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azúcar 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tabaco  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café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7492336" y="952148"/>
            <a:ext cx="1620000" cy="525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Migraciones ciudades e identidad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CuadroTexto 336" descr="Conector entre nodos" title="conector"/>
          <p:cNvSpPr txBox="1"/>
          <p:nvPr/>
        </p:nvSpPr>
        <p:spPr>
          <a:xfrm>
            <a:off x="7741120" y="157103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 partir de un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Rectángulo 338" descr="Nodo de segundo nivel" title="Nodo02"/>
          <p:cNvSpPr/>
          <p:nvPr/>
        </p:nvSpPr>
        <p:spPr>
          <a:xfrm>
            <a:off x="7492336" y="1880696"/>
            <a:ext cx="1620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predominio rural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CuadroTexto 340" descr="Conector entre nodos" title="conector"/>
          <p:cNvSpPr txBox="1"/>
          <p:nvPr/>
        </p:nvSpPr>
        <p:spPr>
          <a:xfrm>
            <a:off x="7581635" y="2326204"/>
            <a:ext cx="1417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desde 1870 presentó un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Rectángulo 342" descr="Nodo de tercer nivel" title="Nodo03"/>
          <p:cNvSpPr/>
          <p:nvPr/>
        </p:nvSpPr>
        <p:spPr>
          <a:xfrm>
            <a:off x="7498500" y="2639355"/>
            <a:ext cx="1583351" cy="4057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crecimiento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demográfico urbano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7498500" y="3509108"/>
            <a:ext cx="158335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migraciones externas e internas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Rectángulo 344" descr="Nodo de quinto nivel" title="Nodo05"/>
          <p:cNvSpPr/>
          <p:nvPr/>
        </p:nvSpPr>
        <p:spPr>
          <a:xfrm>
            <a:off x="7492335" y="4240730"/>
            <a:ext cx="1589515" cy="544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</a:t>
            </a: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omanticismo</a:t>
            </a:r>
            <a:endParaRPr lang="es-CO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Naturalismo</a:t>
            </a:r>
            <a:endParaRPr lang="es-CO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Positivismo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7684337" y="3173607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favorecido por las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0" name="CuadroTexto 349" descr="Conector entre nodos" title="conector"/>
          <p:cNvSpPr txBox="1"/>
          <p:nvPr/>
        </p:nvSpPr>
        <p:spPr>
          <a:xfrm>
            <a:off x="7501270" y="3964689"/>
            <a:ext cx="1497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influenciado por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Rectángulo 363" descr="Nodo de quinto nivel" title="Nodo05"/>
          <p:cNvSpPr/>
          <p:nvPr/>
        </p:nvSpPr>
        <p:spPr>
          <a:xfrm>
            <a:off x="3996644" y="5156222"/>
            <a:ext cx="871596" cy="5894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Guerra de independencia definitiva</a:t>
            </a:r>
          </a:p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(1895-1898)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Rectángulo 365" descr="Nodo de quinto nivel" title="Nodo05"/>
          <p:cNvSpPr/>
          <p:nvPr/>
        </p:nvSpPr>
        <p:spPr>
          <a:xfrm>
            <a:off x="3974386" y="3489185"/>
            <a:ext cx="872283" cy="382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Guerra </a:t>
            </a:r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los Diez años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ángulo 110" descr="Nodo de primer nivel" title="Nodo01"/>
          <p:cNvSpPr/>
          <p:nvPr/>
        </p:nvSpPr>
        <p:spPr>
          <a:xfrm>
            <a:off x="5920764" y="944199"/>
            <a:ext cx="1433345" cy="5263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Economía</a:t>
            </a:r>
            <a:endParaRPr lang="es-E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ángulo 123" descr="Nodo de segundo nivel" title="Nodo02"/>
          <p:cNvSpPr/>
          <p:nvPr/>
        </p:nvSpPr>
        <p:spPr>
          <a:xfrm>
            <a:off x="2999108" y="1865564"/>
            <a:ext cx="864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onarquía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ángulo 134" descr="Nodo de tercer nivel" title="Nodo03"/>
          <p:cNvSpPr/>
          <p:nvPr/>
        </p:nvSpPr>
        <p:spPr>
          <a:xfrm>
            <a:off x="2995097" y="2650413"/>
            <a:ext cx="873267" cy="3927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Imperio del Brasil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(1822-1889)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CuadroTexto 139" descr="Conector entre nodos" title="conector"/>
          <p:cNvSpPr txBox="1"/>
          <p:nvPr/>
        </p:nvSpPr>
        <p:spPr>
          <a:xfrm>
            <a:off x="2863275" y="231952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mediante el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ángulo 141" descr="Nodo de cuarto nivel&#10;" title="Nodo04"/>
          <p:cNvSpPr/>
          <p:nvPr/>
        </p:nvSpPr>
        <p:spPr>
          <a:xfrm>
            <a:off x="3017648" y="3576049"/>
            <a:ext cx="847651" cy="59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separatismo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esclavitud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Guerra </a:t>
            </a: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Triple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Alianza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ángulo 166" descr="Nodo de cuarto nivel&#10;" title="Nodo04"/>
          <p:cNvSpPr/>
          <p:nvPr/>
        </p:nvSpPr>
        <p:spPr>
          <a:xfrm>
            <a:off x="3012601" y="5811612"/>
            <a:ext cx="850507" cy="360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producción de azúcar y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café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Rectángulo 178" descr="Nodo de cuarto nivel&#10;" title="Nodo04"/>
          <p:cNvSpPr/>
          <p:nvPr/>
        </p:nvSpPr>
        <p:spPr>
          <a:xfrm>
            <a:off x="3002925" y="4590584"/>
            <a:ext cx="860183" cy="656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empresarios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liberales </a:t>
            </a: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 terratenientes conservadores </a:t>
            </a:r>
          </a:p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CuadroTexto 180" descr="Conector entre nodos" title="conector"/>
          <p:cNvSpPr txBox="1"/>
          <p:nvPr/>
        </p:nvSpPr>
        <p:spPr>
          <a:xfrm>
            <a:off x="2900946" y="5352435"/>
            <a:ext cx="1036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clases sostenidas por la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CuadroTexto 183" descr="Conector entre nodos" title="conector"/>
          <p:cNvSpPr txBox="1"/>
          <p:nvPr/>
        </p:nvSpPr>
        <p:spPr>
          <a:xfrm>
            <a:off x="2971584" y="3137424"/>
            <a:ext cx="950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tuvo problemas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CuadroTexto 184" descr="Conector entre nodos" title="conector"/>
          <p:cNvSpPr txBox="1"/>
          <p:nvPr/>
        </p:nvSpPr>
        <p:spPr>
          <a:xfrm>
            <a:off x="3008306" y="4262671"/>
            <a:ext cx="917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y enfrentó a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Rectángulo 185" descr="Nodo de cuarto nivel&#10;" title="Nodo04"/>
          <p:cNvSpPr/>
          <p:nvPr/>
        </p:nvSpPr>
        <p:spPr>
          <a:xfrm>
            <a:off x="2078905" y="3640162"/>
            <a:ext cx="854209" cy="387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Reformas </a:t>
            </a:r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ombalinas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Rectángulo 196" descr="Nodo de quinto nivel" title="Nodo05"/>
          <p:cNvSpPr/>
          <p:nvPr/>
        </p:nvSpPr>
        <p:spPr>
          <a:xfrm>
            <a:off x="4916657" y="5327293"/>
            <a:ext cx="862435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político de Cuba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CuadroTexto 203" descr="Conector entre nodos" title="conector"/>
          <p:cNvSpPr txBox="1"/>
          <p:nvPr/>
        </p:nvSpPr>
        <p:spPr>
          <a:xfrm>
            <a:off x="4934505" y="3184520"/>
            <a:ext cx="8470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invirtió 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CuadroTexto 204" descr="Conector entre nodos" title="conector"/>
          <p:cNvSpPr txBox="1"/>
          <p:nvPr/>
        </p:nvSpPr>
        <p:spPr>
          <a:xfrm>
            <a:off x="4837668" y="4041010"/>
            <a:ext cx="1083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y desencadenó la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CuadroTexto 205" descr="Conector entre nodos" title="conector"/>
          <p:cNvSpPr txBox="1"/>
          <p:nvPr/>
        </p:nvSpPr>
        <p:spPr>
          <a:xfrm>
            <a:off x="4886553" y="5011517"/>
            <a:ext cx="994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con la que obtuvo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Rectángulo 206" descr="Nodo de segundo nivel" title="Nodo02"/>
          <p:cNvSpPr/>
          <p:nvPr/>
        </p:nvSpPr>
        <p:spPr>
          <a:xfrm>
            <a:off x="5917532" y="1884609"/>
            <a:ext cx="143657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Rectángulo 207" descr="Nodo de tercer nivel" title="Nodo03"/>
          <p:cNvSpPr/>
          <p:nvPr/>
        </p:nvSpPr>
        <p:spPr>
          <a:xfrm>
            <a:off x="5917531" y="2640331"/>
            <a:ext cx="1436578" cy="4054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Europa y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Estados Unidos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Rectángulo 208" descr="Nodo de cuarto nivel&#10;" title="Nodo04"/>
          <p:cNvSpPr/>
          <p:nvPr/>
        </p:nvSpPr>
        <p:spPr>
          <a:xfrm>
            <a:off x="5917531" y="3489185"/>
            <a:ext cx="1436578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desequilibrio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comercial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Rectángulo 212" descr="Nodo de sexto nivel" title="Nodo06"/>
          <p:cNvSpPr/>
          <p:nvPr/>
        </p:nvSpPr>
        <p:spPr>
          <a:xfrm>
            <a:off x="5937831" y="4240730"/>
            <a:ext cx="1416277" cy="540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exportación de 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materias primas e 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importación de manufacturas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Rectángulo 214" descr="Nodo de quinto nivel" title="Nodo05"/>
          <p:cNvSpPr/>
          <p:nvPr/>
        </p:nvSpPr>
        <p:spPr>
          <a:xfrm>
            <a:off x="2078744" y="4458156"/>
            <a:ext cx="851511" cy="425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movimientos nativistas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Rectángulo 275" descr="Nodo de quinto nivel" title="Nodo05"/>
          <p:cNvSpPr/>
          <p:nvPr/>
        </p:nvSpPr>
        <p:spPr>
          <a:xfrm>
            <a:off x="2078744" y="5321529"/>
            <a:ext cx="847775" cy="380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nvasiones </a:t>
            </a: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napoleónicas</a:t>
            </a:r>
            <a:endParaRPr lang="es-C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8" name="CuadroTexto 277" descr="Conector entre nodos" title="conector"/>
          <p:cNvSpPr txBox="1"/>
          <p:nvPr/>
        </p:nvSpPr>
        <p:spPr>
          <a:xfrm>
            <a:off x="6210075" y="3945262"/>
            <a:ext cx="74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CuadroTexto 278" descr="Conector entre nodos" title="conector"/>
          <p:cNvSpPr txBox="1"/>
          <p:nvPr/>
        </p:nvSpPr>
        <p:spPr>
          <a:xfrm>
            <a:off x="2220784" y="4968814"/>
            <a:ext cx="645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y por las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CuadroTexto 294" descr="Conector entre nodos" title="conector"/>
          <p:cNvSpPr txBox="1"/>
          <p:nvPr/>
        </p:nvSpPr>
        <p:spPr>
          <a:xfrm>
            <a:off x="4004136" y="5828523"/>
            <a:ext cx="869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liderados por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CuadroTexto 295" descr="Conector entre nodos" title="conector"/>
          <p:cNvSpPr txBox="1"/>
          <p:nvPr/>
        </p:nvSpPr>
        <p:spPr>
          <a:xfrm>
            <a:off x="3964186" y="4733997"/>
            <a:ext cx="8670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luego ganaron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CuadroTexto 296" descr="Conector entre nodos" title="conector"/>
          <p:cNvSpPr txBox="1"/>
          <p:nvPr/>
        </p:nvSpPr>
        <p:spPr>
          <a:xfrm>
            <a:off x="3767332" y="3937893"/>
            <a:ext cx="12739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ontra la alianza entre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CuadroTexto 298" descr="Conector entre nodos" title="conector"/>
          <p:cNvSpPr txBox="1"/>
          <p:nvPr/>
        </p:nvSpPr>
        <p:spPr>
          <a:xfrm>
            <a:off x="2077077" y="3316783"/>
            <a:ext cx="862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principalmente  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CuadroTexto 299" descr="Conector entre nodos" title="conector"/>
          <p:cNvSpPr txBox="1"/>
          <p:nvPr/>
        </p:nvSpPr>
        <p:spPr>
          <a:xfrm>
            <a:off x="3874953" y="3142670"/>
            <a:ext cx="1219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metrópoli que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ganó la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CuadroTexto 300" descr="Conector entre nodos" title="conector"/>
          <p:cNvSpPr txBox="1"/>
          <p:nvPr/>
        </p:nvSpPr>
        <p:spPr>
          <a:xfrm>
            <a:off x="5911179" y="3177084"/>
            <a:ext cx="1535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causada por el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2" name="CuadroTexto 301" descr="Conector entre nodos" title="conector"/>
          <p:cNvSpPr txBox="1"/>
          <p:nvPr/>
        </p:nvSpPr>
        <p:spPr>
          <a:xfrm>
            <a:off x="6059038" y="2339427"/>
            <a:ext cx="1218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frente 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4" name="CuadroTexto 303" descr="Conector entre nodos" title="conector"/>
          <p:cNvSpPr txBox="1"/>
          <p:nvPr/>
        </p:nvSpPr>
        <p:spPr>
          <a:xfrm>
            <a:off x="5917531" y="1553894"/>
            <a:ext cx="1436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caracterizada por la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5" name="CuadroTexto 304" descr="Conector entre nodos" title="conector"/>
          <p:cNvSpPr txBox="1"/>
          <p:nvPr/>
        </p:nvSpPr>
        <p:spPr>
          <a:xfrm>
            <a:off x="2909166" y="154241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instaló una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Conector recto 88"/>
          <p:cNvCxnSpPr/>
          <p:nvPr/>
        </p:nvCxnSpPr>
        <p:spPr>
          <a:xfrm>
            <a:off x="1152426" y="698698"/>
            <a:ext cx="712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>
            <a:off x="1152426" y="698698"/>
            <a:ext cx="0" cy="253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ector recto 313"/>
          <p:cNvCxnSpPr/>
          <p:nvPr/>
        </p:nvCxnSpPr>
        <p:spPr>
          <a:xfrm>
            <a:off x="8280426" y="685146"/>
            <a:ext cx="0" cy="253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ector recto 314"/>
          <p:cNvCxnSpPr/>
          <p:nvPr/>
        </p:nvCxnSpPr>
        <p:spPr>
          <a:xfrm>
            <a:off x="4898937" y="694030"/>
            <a:ext cx="0" cy="253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 recto 315"/>
          <p:cNvCxnSpPr/>
          <p:nvPr/>
        </p:nvCxnSpPr>
        <p:spPr>
          <a:xfrm>
            <a:off x="6637783" y="694030"/>
            <a:ext cx="0" cy="253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ector recto 329"/>
          <p:cNvCxnSpPr/>
          <p:nvPr/>
        </p:nvCxnSpPr>
        <p:spPr>
          <a:xfrm>
            <a:off x="3423105" y="1729027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recto 330"/>
          <p:cNvCxnSpPr/>
          <p:nvPr/>
        </p:nvCxnSpPr>
        <p:spPr>
          <a:xfrm>
            <a:off x="2502251" y="1716575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ector recto 331"/>
          <p:cNvCxnSpPr/>
          <p:nvPr/>
        </p:nvCxnSpPr>
        <p:spPr>
          <a:xfrm>
            <a:off x="5372154" y="1716575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recto 332"/>
          <p:cNvCxnSpPr/>
          <p:nvPr/>
        </p:nvCxnSpPr>
        <p:spPr>
          <a:xfrm>
            <a:off x="4405819" y="1724356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ector recto 333"/>
          <p:cNvCxnSpPr/>
          <p:nvPr/>
        </p:nvCxnSpPr>
        <p:spPr>
          <a:xfrm>
            <a:off x="8329663" y="1733357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ector recto 362"/>
          <p:cNvCxnSpPr/>
          <p:nvPr/>
        </p:nvCxnSpPr>
        <p:spPr>
          <a:xfrm>
            <a:off x="6636896" y="1759895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>
            <a:off x="4405819" y="1714904"/>
            <a:ext cx="9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cto 367"/>
          <p:cNvCxnSpPr/>
          <p:nvPr/>
        </p:nvCxnSpPr>
        <p:spPr>
          <a:xfrm>
            <a:off x="3421678" y="1463923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cto 368"/>
          <p:cNvCxnSpPr/>
          <p:nvPr/>
        </p:nvCxnSpPr>
        <p:spPr>
          <a:xfrm>
            <a:off x="2502251" y="1488934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ector recto 369"/>
          <p:cNvCxnSpPr/>
          <p:nvPr/>
        </p:nvCxnSpPr>
        <p:spPr>
          <a:xfrm>
            <a:off x="4915092" y="1463922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ector recto 370"/>
          <p:cNvCxnSpPr/>
          <p:nvPr/>
        </p:nvCxnSpPr>
        <p:spPr>
          <a:xfrm>
            <a:off x="6641280" y="1463921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onector recto 371"/>
          <p:cNvCxnSpPr/>
          <p:nvPr/>
        </p:nvCxnSpPr>
        <p:spPr>
          <a:xfrm>
            <a:off x="8329663" y="1477509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ector recto 372"/>
          <p:cNvCxnSpPr/>
          <p:nvPr/>
        </p:nvCxnSpPr>
        <p:spPr>
          <a:xfrm>
            <a:off x="2556206" y="2446474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ector recto 373"/>
          <p:cNvCxnSpPr/>
          <p:nvPr/>
        </p:nvCxnSpPr>
        <p:spPr>
          <a:xfrm>
            <a:off x="2556206" y="2711333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cto 374"/>
          <p:cNvCxnSpPr/>
          <p:nvPr/>
        </p:nvCxnSpPr>
        <p:spPr>
          <a:xfrm>
            <a:off x="3449527" y="2222217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ector recto 375"/>
          <p:cNvCxnSpPr/>
          <p:nvPr/>
        </p:nvCxnSpPr>
        <p:spPr>
          <a:xfrm>
            <a:off x="3446537" y="2524280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ector recto 376"/>
          <p:cNvCxnSpPr/>
          <p:nvPr/>
        </p:nvCxnSpPr>
        <p:spPr>
          <a:xfrm>
            <a:off x="4410530" y="2212558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ector recto 377"/>
          <p:cNvCxnSpPr/>
          <p:nvPr/>
        </p:nvCxnSpPr>
        <p:spPr>
          <a:xfrm>
            <a:off x="4417049" y="2515993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ector recto 378"/>
          <p:cNvCxnSpPr/>
          <p:nvPr/>
        </p:nvCxnSpPr>
        <p:spPr>
          <a:xfrm>
            <a:off x="5342178" y="2215811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ector recto 379"/>
          <p:cNvCxnSpPr/>
          <p:nvPr/>
        </p:nvCxnSpPr>
        <p:spPr>
          <a:xfrm>
            <a:off x="5342178" y="2514057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ector recto 380"/>
          <p:cNvCxnSpPr/>
          <p:nvPr/>
        </p:nvCxnSpPr>
        <p:spPr>
          <a:xfrm>
            <a:off x="6647208" y="2254158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ector recto 381"/>
          <p:cNvCxnSpPr/>
          <p:nvPr/>
        </p:nvCxnSpPr>
        <p:spPr>
          <a:xfrm>
            <a:off x="6654465" y="2509602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ector recto 382"/>
          <p:cNvCxnSpPr/>
          <p:nvPr/>
        </p:nvCxnSpPr>
        <p:spPr>
          <a:xfrm>
            <a:off x="8248218" y="2230841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ector recto 383"/>
          <p:cNvCxnSpPr/>
          <p:nvPr/>
        </p:nvCxnSpPr>
        <p:spPr>
          <a:xfrm>
            <a:off x="8246986" y="2499768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ector recto 384"/>
          <p:cNvCxnSpPr/>
          <p:nvPr/>
        </p:nvCxnSpPr>
        <p:spPr>
          <a:xfrm>
            <a:off x="2545058" y="3233283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recto 385"/>
          <p:cNvCxnSpPr/>
          <p:nvPr/>
        </p:nvCxnSpPr>
        <p:spPr>
          <a:xfrm>
            <a:off x="2531613" y="4026588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ector recto 386"/>
          <p:cNvCxnSpPr/>
          <p:nvPr/>
        </p:nvCxnSpPr>
        <p:spPr>
          <a:xfrm>
            <a:off x="3446537" y="3045828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ector recto 387"/>
          <p:cNvCxnSpPr/>
          <p:nvPr/>
        </p:nvCxnSpPr>
        <p:spPr>
          <a:xfrm>
            <a:off x="3449527" y="3439508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ctor recto 388"/>
          <p:cNvCxnSpPr/>
          <p:nvPr/>
        </p:nvCxnSpPr>
        <p:spPr>
          <a:xfrm>
            <a:off x="4420519" y="3041777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ector recto 389"/>
          <p:cNvCxnSpPr/>
          <p:nvPr/>
        </p:nvCxnSpPr>
        <p:spPr>
          <a:xfrm>
            <a:off x="4407436" y="3349525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ector recto 390"/>
          <p:cNvCxnSpPr/>
          <p:nvPr/>
        </p:nvCxnSpPr>
        <p:spPr>
          <a:xfrm>
            <a:off x="6647208" y="3041777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ector recto 391"/>
          <p:cNvCxnSpPr/>
          <p:nvPr/>
        </p:nvCxnSpPr>
        <p:spPr>
          <a:xfrm>
            <a:off x="6648154" y="3358456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ector recto 392"/>
          <p:cNvCxnSpPr/>
          <p:nvPr/>
        </p:nvCxnSpPr>
        <p:spPr>
          <a:xfrm>
            <a:off x="2545058" y="3495958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ector recto 393"/>
          <p:cNvCxnSpPr/>
          <p:nvPr/>
        </p:nvCxnSpPr>
        <p:spPr>
          <a:xfrm>
            <a:off x="2527874" y="4318501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ector recto 394"/>
          <p:cNvCxnSpPr/>
          <p:nvPr/>
        </p:nvCxnSpPr>
        <p:spPr>
          <a:xfrm>
            <a:off x="3449527" y="4165158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ector recto 396"/>
          <p:cNvCxnSpPr/>
          <p:nvPr/>
        </p:nvCxnSpPr>
        <p:spPr>
          <a:xfrm>
            <a:off x="3441473" y="4449230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ector recto 397"/>
          <p:cNvCxnSpPr/>
          <p:nvPr/>
        </p:nvCxnSpPr>
        <p:spPr>
          <a:xfrm>
            <a:off x="4402577" y="3858738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ector recto 398"/>
          <p:cNvCxnSpPr/>
          <p:nvPr/>
        </p:nvCxnSpPr>
        <p:spPr>
          <a:xfrm>
            <a:off x="4409062" y="4100725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onector recto 399"/>
          <p:cNvCxnSpPr/>
          <p:nvPr/>
        </p:nvCxnSpPr>
        <p:spPr>
          <a:xfrm>
            <a:off x="5341582" y="3948822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ector recto 400"/>
          <p:cNvCxnSpPr/>
          <p:nvPr/>
        </p:nvCxnSpPr>
        <p:spPr>
          <a:xfrm>
            <a:off x="6583173" y="3839137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onector recto 401"/>
          <p:cNvCxnSpPr/>
          <p:nvPr/>
        </p:nvCxnSpPr>
        <p:spPr>
          <a:xfrm>
            <a:off x="6586427" y="4114769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ector recto 402"/>
          <p:cNvCxnSpPr/>
          <p:nvPr/>
        </p:nvCxnSpPr>
        <p:spPr>
          <a:xfrm>
            <a:off x="8251469" y="3048134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ector recto 403"/>
          <p:cNvCxnSpPr/>
          <p:nvPr/>
        </p:nvCxnSpPr>
        <p:spPr>
          <a:xfrm>
            <a:off x="8242924" y="3386949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ector recto 404"/>
          <p:cNvCxnSpPr/>
          <p:nvPr/>
        </p:nvCxnSpPr>
        <p:spPr>
          <a:xfrm>
            <a:off x="8251469" y="3858738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ector recto 405"/>
          <p:cNvCxnSpPr/>
          <p:nvPr/>
        </p:nvCxnSpPr>
        <p:spPr>
          <a:xfrm>
            <a:off x="8251469" y="4116469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ector recto 408"/>
          <p:cNvCxnSpPr/>
          <p:nvPr/>
        </p:nvCxnSpPr>
        <p:spPr>
          <a:xfrm>
            <a:off x="6622749" y="5142418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ector recto 409"/>
          <p:cNvCxnSpPr/>
          <p:nvPr/>
        </p:nvCxnSpPr>
        <p:spPr>
          <a:xfrm>
            <a:off x="6608355" y="4780292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Conector recto 410"/>
          <p:cNvCxnSpPr/>
          <p:nvPr/>
        </p:nvCxnSpPr>
        <p:spPr>
          <a:xfrm>
            <a:off x="5341582" y="4225608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ector recto 411"/>
          <p:cNvCxnSpPr/>
          <p:nvPr/>
        </p:nvCxnSpPr>
        <p:spPr>
          <a:xfrm>
            <a:off x="5349842" y="4916167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ector recto 412"/>
          <p:cNvCxnSpPr/>
          <p:nvPr/>
        </p:nvCxnSpPr>
        <p:spPr>
          <a:xfrm>
            <a:off x="5349842" y="5191874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ector recto 413"/>
          <p:cNvCxnSpPr/>
          <p:nvPr/>
        </p:nvCxnSpPr>
        <p:spPr>
          <a:xfrm>
            <a:off x="4417049" y="4650326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onector recto 414"/>
          <p:cNvCxnSpPr/>
          <p:nvPr/>
        </p:nvCxnSpPr>
        <p:spPr>
          <a:xfrm>
            <a:off x="4417049" y="5011517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ector recto 415"/>
          <p:cNvCxnSpPr/>
          <p:nvPr/>
        </p:nvCxnSpPr>
        <p:spPr>
          <a:xfrm>
            <a:off x="4438865" y="5745677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ector recto 416"/>
          <p:cNvCxnSpPr/>
          <p:nvPr/>
        </p:nvCxnSpPr>
        <p:spPr>
          <a:xfrm>
            <a:off x="4432442" y="5993900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ector recto 418"/>
          <p:cNvCxnSpPr/>
          <p:nvPr/>
        </p:nvCxnSpPr>
        <p:spPr>
          <a:xfrm>
            <a:off x="3429530" y="5264693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ector recto 421"/>
          <p:cNvCxnSpPr/>
          <p:nvPr/>
        </p:nvCxnSpPr>
        <p:spPr>
          <a:xfrm>
            <a:off x="3438687" y="5660697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ector recto 425"/>
          <p:cNvCxnSpPr/>
          <p:nvPr/>
        </p:nvCxnSpPr>
        <p:spPr>
          <a:xfrm>
            <a:off x="2514869" y="4883370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ector recto 426"/>
          <p:cNvCxnSpPr/>
          <p:nvPr/>
        </p:nvCxnSpPr>
        <p:spPr>
          <a:xfrm>
            <a:off x="2527874" y="5184296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onector recto 430"/>
          <p:cNvCxnSpPr/>
          <p:nvPr/>
        </p:nvCxnSpPr>
        <p:spPr>
          <a:xfrm>
            <a:off x="6638125" y="5971975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Rectángulo 431" descr="Nodo de sexto nivel" title="Nodo06"/>
          <p:cNvSpPr/>
          <p:nvPr/>
        </p:nvSpPr>
        <p:spPr>
          <a:xfrm>
            <a:off x="5947020" y="6096762"/>
            <a:ext cx="1407089" cy="514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ferrocarriles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tecnología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agrícola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modernización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ejércitos</a:t>
            </a:r>
          </a:p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3" name="Conector recto 432"/>
          <p:cNvCxnSpPr/>
          <p:nvPr/>
        </p:nvCxnSpPr>
        <p:spPr>
          <a:xfrm>
            <a:off x="6636194" y="5630470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onector recto 433"/>
          <p:cNvCxnSpPr/>
          <p:nvPr/>
        </p:nvCxnSpPr>
        <p:spPr>
          <a:xfrm>
            <a:off x="8247657" y="4787932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ángulo 434" descr="Nodo de quinto nivel" title="Nodo05"/>
          <p:cNvSpPr/>
          <p:nvPr/>
        </p:nvSpPr>
        <p:spPr>
          <a:xfrm>
            <a:off x="7500194" y="5257587"/>
            <a:ext cx="1589515" cy="386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- literatura </a:t>
            </a:r>
            <a:endParaRPr lang="es-E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- pintura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6" name="Conector recto 435"/>
          <p:cNvCxnSpPr/>
          <p:nvPr/>
        </p:nvCxnSpPr>
        <p:spPr>
          <a:xfrm>
            <a:off x="8267344" y="5096232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onector recto 437"/>
          <p:cNvCxnSpPr/>
          <p:nvPr/>
        </p:nvCxnSpPr>
        <p:spPr>
          <a:xfrm>
            <a:off x="8261329" y="5644311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tángulo 438" descr="Nodo de quinto nivel" title="Nodo05"/>
          <p:cNvSpPr/>
          <p:nvPr/>
        </p:nvSpPr>
        <p:spPr>
          <a:xfrm>
            <a:off x="7492335" y="6110683"/>
            <a:ext cx="1589515" cy="6731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- Martín </a:t>
            </a:r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Fierro (1872</a:t>
            </a: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Azul (1888) </a:t>
            </a:r>
            <a:endParaRPr lang="es-CO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- María </a:t>
            </a:r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1867)</a:t>
            </a:r>
          </a:p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Cuadros </a:t>
            </a: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costumbres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0" name="Conector recto 439"/>
          <p:cNvCxnSpPr/>
          <p:nvPr/>
        </p:nvCxnSpPr>
        <p:spPr>
          <a:xfrm>
            <a:off x="8271893" y="5966033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CuadroTexto 440" descr="Conector entre nodos" title="conector"/>
          <p:cNvSpPr txBox="1"/>
          <p:nvPr/>
        </p:nvSpPr>
        <p:spPr>
          <a:xfrm>
            <a:off x="7523994" y="5757466"/>
            <a:ext cx="15128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2" name="Conector recto 441"/>
          <p:cNvCxnSpPr/>
          <p:nvPr/>
        </p:nvCxnSpPr>
        <p:spPr>
          <a:xfrm>
            <a:off x="4902317" y="440138"/>
            <a:ext cx="0" cy="253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CuadroTexto 442" descr="Conector entre nodos" title="conector"/>
          <p:cNvSpPr txBox="1"/>
          <p:nvPr/>
        </p:nvSpPr>
        <p:spPr>
          <a:xfrm>
            <a:off x="4910755" y="5811612"/>
            <a:ext cx="936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y el dominio sobre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4" name="Conector recto 443"/>
          <p:cNvCxnSpPr/>
          <p:nvPr/>
        </p:nvCxnSpPr>
        <p:spPr>
          <a:xfrm>
            <a:off x="5359769" y="5690989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ector recto 444"/>
          <p:cNvCxnSpPr/>
          <p:nvPr/>
        </p:nvCxnSpPr>
        <p:spPr>
          <a:xfrm>
            <a:off x="5358037" y="6111307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ángulo 168" descr="Nodo de primer nivel" title="Nodo01"/>
          <p:cNvSpPr/>
          <p:nvPr/>
        </p:nvSpPr>
        <p:spPr>
          <a:xfrm>
            <a:off x="428648" y="939038"/>
            <a:ext cx="1522867" cy="525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Contexto internacional</a:t>
            </a:r>
            <a:endParaRPr lang="es-E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ángulo 169" descr="Nodo de segundo nivel" title="Nodo02"/>
          <p:cNvSpPr/>
          <p:nvPr/>
        </p:nvSpPr>
        <p:spPr>
          <a:xfrm>
            <a:off x="427702" y="1866073"/>
            <a:ext cx="1523813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 capitalista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CuadroTexto 170" descr="Conector entre nodos" title="conector"/>
          <p:cNvSpPr txBox="1"/>
          <p:nvPr/>
        </p:nvSpPr>
        <p:spPr>
          <a:xfrm>
            <a:off x="636835" y="154186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insertó en el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2" name="Conector recto 171"/>
          <p:cNvCxnSpPr/>
          <p:nvPr/>
        </p:nvCxnSpPr>
        <p:spPr>
          <a:xfrm>
            <a:off x="1152426" y="1463924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172"/>
          <p:cNvCxnSpPr/>
          <p:nvPr/>
        </p:nvCxnSpPr>
        <p:spPr>
          <a:xfrm>
            <a:off x="1160189" y="1735344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174"/>
          <p:cNvCxnSpPr/>
          <p:nvPr/>
        </p:nvCxnSpPr>
        <p:spPr>
          <a:xfrm>
            <a:off x="1160189" y="2223546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175"/>
          <p:cNvCxnSpPr/>
          <p:nvPr/>
        </p:nvCxnSpPr>
        <p:spPr>
          <a:xfrm>
            <a:off x="830392" y="2565890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uadroTexto 176" descr="Conector entre nodos" title="conector"/>
          <p:cNvSpPr txBox="1"/>
          <p:nvPr/>
        </p:nvSpPr>
        <p:spPr>
          <a:xfrm>
            <a:off x="504856" y="2323534"/>
            <a:ext cx="1346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bajo los principios </a:t>
            </a: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Rectángulo 177" descr="Nodo de tercer nivel" title="Nodo03"/>
          <p:cNvSpPr/>
          <p:nvPr/>
        </p:nvSpPr>
        <p:spPr>
          <a:xfrm>
            <a:off x="393273" y="2699782"/>
            <a:ext cx="832188" cy="395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división internacional del trabajo</a:t>
            </a:r>
          </a:p>
        </p:txBody>
      </p:sp>
      <p:cxnSp>
        <p:nvCxnSpPr>
          <p:cNvPr id="187" name="Conector recto 186"/>
          <p:cNvCxnSpPr/>
          <p:nvPr/>
        </p:nvCxnSpPr>
        <p:spPr>
          <a:xfrm>
            <a:off x="813918" y="3102554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/>
          <p:cNvCxnSpPr/>
          <p:nvPr/>
        </p:nvCxnSpPr>
        <p:spPr>
          <a:xfrm>
            <a:off x="826072" y="3417997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uadroTexto 188" descr="Conector entre nodos" title="conector"/>
          <p:cNvSpPr txBox="1"/>
          <p:nvPr/>
        </p:nvSpPr>
        <p:spPr>
          <a:xfrm>
            <a:off x="322690" y="3192651"/>
            <a:ext cx="988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implantó un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Rectángulo 189" descr="Nodo de cuarto nivel&#10;" title="Nodo04"/>
          <p:cNvSpPr/>
          <p:nvPr/>
        </p:nvSpPr>
        <p:spPr>
          <a:xfrm>
            <a:off x="434327" y="3529274"/>
            <a:ext cx="748981" cy="370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nuevo </a:t>
            </a: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colonial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1" name="Conector recto 190"/>
          <p:cNvCxnSpPr/>
          <p:nvPr/>
        </p:nvCxnSpPr>
        <p:spPr>
          <a:xfrm>
            <a:off x="823650" y="3904501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/>
          <p:cNvCxnSpPr/>
          <p:nvPr/>
        </p:nvCxnSpPr>
        <p:spPr>
          <a:xfrm>
            <a:off x="821956" y="4212531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CuadroTexto 192" descr="Conector entre nodos" title="conector"/>
          <p:cNvSpPr txBox="1"/>
          <p:nvPr/>
        </p:nvSpPr>
        <p:spPr>
          <a:xfrm>
            <a:off x="393273" y="3991630"/>
            <a:ext cx="8582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por parte de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Rectángulo 193" descr="Nodo de quinto nivel" title="Nodo05"/>
          <p:cNvSpPr/>
          <p:nvPr/>
        </p:nvSpPr>
        <p:spPr>
          <a:xfrm>
            <a:off x="393273" y="4349787"/>
            <a:ext cx="788078" cy="713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-Inglaterra </a:t>
            </a:r>
          </a:p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-Francia </a:t>
            </a:r>
          </a:p>
          <a:p>
            <a:pPr marL="171450" indent="-171450" algn="ctr">
              <a:buFontTx/>
              <a:buChar char="-"/>
            </a:pP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Alemania</a:t>
            </a:r>
          </a:p>
          <a:p>
            <a:pPr marL="171450" indent="-171450" algn="ctr">
              <a:buFontTx/>
              <a:buChar char="-"/>
            </a:pP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Estados </a:t>
            </a: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Unidos</a:t>
            </a:r>
            <a:endParaRPr lang="es-C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5" name="Conector recto 194"/>
          <p:cNvCxnSpPr/>
          <p:nvPr/>
        </p:nvCxnSpPr>
        <p:spPr>
          <a:xfrm>
            <a:off x="830392" y="5063450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195"/>
          <p:cNvCxnSpPr/>
          <p:nvPr/>
        </p:nvCxnSpPr>
        <p:spPr>
          <a:xfrm>
            <a:off x="835563" y="5345130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uadroTexto 197" descr="Conector entre nodos" title="conector"/>
          <p:cNvSpPr txBox="1"/>
          <p:nvPr/>
        </p:nvSpPr>
        <p:spPr>
          <a:xfrm>
            <a:off x="407276" y="5156971"/>
            <a:ext cx="834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mediante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ectángulo 198" descr="Nodo de quinto nivel" title="Nodo05"/>
          <p:cNvSpPr/>
          <p:nvPr/>
        </p:nvSpPr>
        <p:spPr>
          <a:xfrm>
            <a:off x="407277" y="5491445"/>
            <a:ext cx="758584" cy="338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intervención  </a:t>
            </a: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militar</a:t>
            </a:r>
          </a:p>
        </p:txBody>
      </p:sp>
      <p:sp>
        <p:nvSpPr>
          <p:cNvPr id="203" name="Rectángulo 202" descr="Nodo de quinto nivel" title="Nodo05"/>
          <p:cNvSpPr/>
          <p:nvPr/>
        </p:nvSpPr>
        <p:spPr>
          <a:xfrm>
            <a:off x="1247822" y="6059265"/>
            <a:ext cx="709778" cy="347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mano </a:t>
            </a:r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obra </a:t>
            </a:r>
          </a:p>
        </p:txBody>
      </p:sp>
      <p:sp>
        <p:nvSpPr>
          <p:cNvPr id="211" name="Rectángulo 210" descr="Nodo de tercer nivel" title="Nodo03"/>
          <p:cNvSpPr/>
          <p:nvPr/>
        </p:nvSpPr>
        <p:spPr>
          <a:xfrm>
            <a:off x="1251546" y="2699583"/>
            <a:ext cx="695445" cy="4032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Estados modernos</a:t>
            </a:r>
          </a:p>
        </p:txBody>
      </p:sp>
      <p:sp>
        <p:nvSpPr>
          <p:cNvPr id="212" name="CuadroTexto 211" descr="Conector entre nodos" title="conector"/>
          <p:cNvSpPr txBox="1"/>
          <p:nvPr/>
        </p:nvSpPr>
        <p:spPr>
          <a:xfrm>
            <a:off x="1167052" y="3189881"/>
            <a:ext cx="905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controlados por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4" name="Conector recto 213"/>
          <p:cNvCxnSpPr/>
          <p:nvPr/>
        </p:nvCxnSpPr>
        <p:spPr>
          <a:xfrm>
            <a:off x="1596419" y="3095496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recto 216"/>
          <p:cNvCxnSpPr/>
          <p:nvPr/>
        </p:nvCxnSpPr>
        <p:spPr>
          <a:xfrm>
            <a:off x="1605818" y="3412348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ángulo 220" descr="Nodo de cuarto nivel&#10;" title="Nodo04"/>
          <p:cNvSpPr/>
          <p:nvPr/>
        </p:nvSpPr>
        <p:spPr>
          <a:xfrm>
            <a:off x="1236632" y="3529259"/>
            <a:ext cx="710360" cy="367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nuevas clases sociales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3" name="Conector recto 222"/>
          <p:cNvCxnSpPr/>
          <p:nvPr/>
        </p:nvCxnSpPr>
        <p:spPr>
          <a:xfrm>
            <a:off x="1604566" y="3904501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cto 223"/>
          <p:cNvCxnSpPr/>
          <p:nvPr/>
        </p:nvCxnSpPr>
        <p:spPr>
          <a:xfrm>
            <a:off x="1605818" y="4208031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CuadroTexto 224" descr="Conector entre nodos" title="conector"/>
          <p:cNvSpPr txBox="1"/>
          <p:nvPr/>
        </p:nvSpPr>
        <p:spPr>
          <a:xfrm>
            <a:off x="1138489" y="3992988"/>
            <a:ext cx="899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dominadas por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Rectángulo 225" descr="Nodo de quinto nivel" title="Nodo05"/>
          <p:cNvSpPr/>
          <p:nvPr/>
        </p:nvSpPr>
        <p:spPr>
          <a:xfrm>
            <a:off x="1208909" y="4338760"/>
            <a:ext cx="748690" cy="385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criollos</a:t>
            </a:r>
          </a:p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hacendados</a:t>
            </a:r>
            <a:endParaRPr lang="es-C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Rectángulo 226" descr="Nodo de quinto nivel" title="Nodo05"/>
          <p:cNvSpPr/>
          <p:nvPr/>
        </p:nvSpPr>
        <p:spPr>
          <a:xfrm>
            <a:off x="1226616" y="5118601"/>
            <a:ext cx="731600" cy="507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indígenas</a:t>
            </a:r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mulatos, negros y zambos</a:t>
            </a:r>
          </a:p>
        </p:txBody>
      </p:sp>
      <p:cxnSp>
        <p:nvCxnSpPr>
          <p:cNvPr id="228" name="Conector recto 227"/>
          <p:cNvCxnSpPr/>
          <p:nvPr/>
        </p:nvCxnSpPr>
        <p:spPr>
          <a:xfrm>
            <a:off x="1599268" y="4716842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cto 228"/>
          <p:cNvCxnSpPr/>
          <p:nvPr/>
        </p:nvCxnSpPr>
        <p:spPr>
          <a:xfrm>
            <a:off x="1605818" y="4984945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 descr="Conector entre nodos" title="conector"/>
          <p:cNvSpPr txBox="1"/>
          <p:nvPr/>
        </p:nvSpPr>
        <p:spPr>
          <a:xfrm>
            <a:off x="1166404" y="4817706"/>
            <a:ext cx="834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sobre los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1" name="Conector recto 230"/>
          <p:cNvCxnSpPr/>
          <p:nvPr/>
        </p:nvCxnSpPr>
        <p:spPr>
          <a:xfrm>
            <a:off x="1604566" y="5625625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cto 231"/>
          <p:cNvCxnSpPr/>
          <p:nvPr/>
        </p:nvCxnSpPr>
        <p:spPr>
          <a:xfrm>
            <a:off x="1599268" y="5906611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CuadroTexto 232" descr="Conector entre nodos" title="conector"/>
          <p:cNvSpPr txBox="1"/>
          <p:nvPr/>
        </p:nvSpPr>
        <p:spPr>
          <a:xfrm>
            <a:off x="1147556" y="5726506"/>
            <a:ext cx="929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ontratados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CuadroTexto 235" descr="Conector entre nodos" title="conector"/>
          <p:cNvSpPr txBox="1"/>
          <p:nvPr/>
        </p:nvSpPr>
        <p:spPr>
          <a:xfrm>
            <a:off x="7403888" y="4905895"/>
            <a:ext cx="1594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expresados en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830392" y="2565890"/>
            <a:ext cx="7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recto 236"/>
          <p:cNvCxnSpPr/>
          <p:nvPr/>
        </p:nvCxnSpPr>
        <p:spPr>
          <a:xfrm>
            <a:off x="1622392" y="2565890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>
            <a:stCxn id="177" idx="2"/>
            <a:endCxn id="177" idx="2"/>
          </p:cNvCxnSpPr>
          <p:nvPr/>
        </p:nvCxnSpPr>
        <p:spPr>
          <a:xfrm>
            <a:off x="1177990" y="255436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>
            <a:stCxn id="177" idx="2"/>
            <a:endCxn id="177" idx="2"/>
          </p:cNvCxnSpPr>
          <p:nvPr/>
        </p:nvCxnSpPr>
        <p:spPr>
          <a:xfrm>
            <a:off x="1177990" y="255436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ángulo 237" descr="Nodo de quinto nivel" title="Nodo05"/>
          <p:cNvSpPr/>
          <p:nvPr/>
        </p:nvSpPr>
        <p:spPr>
          <a:xfrm>
            <a:off x="416923" y="6264172"/>
            <a:ext cx="758584" cy="4214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empresas agrícolas y mineras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CuadroTexto 238" descr="Conector entre nodos" title="conector"/>
          <p:cNvSpPr txBox="1"/>
          <p:nvPr/>
        </p:nvSpPr>
        <p:spPr>
          <a:xfrm>
            <a:off x="604939" y="5941950"/>
            <a:ext cx="475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0" name="Conector recto 239"/>
          <p:cNvCxnSpPr/>
          <p:nvPr/>
        </p:nvCxnSpPr>
        <p:spPr>
          <a:xfrm>
            <a:off x="839869" y="5841246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recto 240"/>
          <p:cNvCxnSpPr/>
          <p:nvPr/>
        </p:nvCxnSpPr>
        <p:spPr>
          <a:xfrm>
            <a:off x="839869" y="6143578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uadroTexto 241" descr="Conector entre nodos" title="conector"/>
          <p:cNvSpPr txBox="1"/>
          <p:nvPr/>
        </p:nvSpPr>
        <p:spPr>
          <a:xfrm>
            <a:off x="2097155" y="4119037"/>
            <a:ext cx="862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también por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3" name="Conector recto 242"/>
          <p:cNvCxnSpPr/>
          <p:nvPr/>
        </p:nvCxnSpPr>
        <p:spPr>
          <a:xfrm>
            <a:off x="5349842" y="3045828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recto 243"/>
          <p:cNvCxnSpPr/>
          <p:nvPr/>
        </p:nvCxnSpPr>
        <p:spPr>
          <a:xfrm>
            <a:off x="5349999" y="3341575"/>
            <a:ext cx="0" cy="130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ángulo 244" descr="Nodo de quinto nivel" title="Nodo05"/>
          <p:cNvSpPr/>
          <p:nvPr/>
        </p:nvSpPr>
        <p:spPr>
          <a:xfrm>
            <a:off x="4934505" y="6258116"/>
            <a:ext cx="84458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Rico y Filipinas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Rectángulo 245" descr="Nodo de quinto nivel" title="Nodo05"/>
          <p:cNvSpPr/>
          <p:nvPr/>
        </p:nvSpPr>
        <p:spPr>
          <a:xfrm>
            <a:off x="5937832" y="5283840"/>
            <a:ext cx="1416276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endeudamiento</a:t>
            </a:r>
          </a:p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inversión extranjera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Conector recto 246"/>
          <p:cNvCxnSpPr/>
          <p:nvPr/>
        </p:nvCxnSpPr>
        <p:spPr>
          <a:xfrm>
            <a:off x="3047060" y="694030"/>
            <a:ext cx="0" cy="253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CuadroTexto 247" descr="Conector entre nodos" title="conector"/>
          <p:cNvSpPr txBox="1"/>
          <p:nvPr/>
        </p:nvSpPr>
        <p:spPr>
          <a:xfrm>
            <a:off x="6117925" y="4918661"/>
            <a:ext cx="1042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dio lugar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CuadroTexto 248" descr="Conector entre nodos" title="conector"/>
          <p:cNvSpPr txBox="1"/>
          <p:nvPr/>
        </p:nvSpPr>
        <p:spPr>
          <a:xfrm>
            <a:off x="6133415" y="5763191"/>
            <a:ext cx="1042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 los sectores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6536</TotalTime>
  <Words>340</Words>
  <Application>Microsoft Office PowerPoint</Application>
  <PresentationFormat>Carta (216 x 279 mm)</PresentationFormat>
  <Paragraphs>133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Nathalia</cp:lastModifiedBy>
  <cp:revision>104</cp:revision>
  <cp:lastPrinted>2015-06-25T22:36:16Z</cp:lastPrinted>
  <dcterms:created xsi:type="dcterms:W3CDTF">2015-05-14T14:12:36Z</dcterms:created>
  <dcterms:modified xsi:type="dcterms:W3CDTF">2016-02-17T15:06:46Z</dcterms:modified>
</cp:coreProperties>
</file>