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6" d="100"/>
          <a:sy n="96" d="100"/>
        </p:scale>
        <p:origin x="-103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adroTexto 340" descr="Conector entre nodos" title="conector"/>
          <p:cNvSpPr txBox="1"/>
          <p:nvPr/>
        </p:nvSpPr>
        <p:spPr>
          <a:xfrm>
            <a:off x="7489748" y="233671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or medio de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Conector angular 346"/>
          <p:cNvCxnSpPr/>
          <p:nvPr/>
        </p:nvCxnSpPr>
        <p:spPr>
          <a:xfrm rot="16200000" flipH="1">
            <a:off x="6495901" y="3735183"/>
            <a:ext cx="3082642" cy="22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Colombia, un Estado Social de Derecho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5" y="9724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Estado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0160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es una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337412" y="1453855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739471" y="1871681"/>
            <a:ext cx="1280160" cy="428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de organización política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08950" y="1799254"/>
            <a:ext cx="143029" cy="18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739471" y="2372179"/>
            <a:ext cx="11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cuyas características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23658" y="2316286"/>
            <a:ext cx="71514" cy="40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636104" y="2746044"/>
            <a:ext cx="1383527" cy="411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soberano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Territorio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19227" y="3609643"/>
            <a:ext cx="75419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90831" y="4183871"/>
            <a:ext cx="90774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Monarquía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República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3" y="3226160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 sus tipos se presentan según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331308" y="2738072"/>
            <a:ext cx="4533" cy="11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320015" y="3165674"/>
            <a:ext cx="68339" cy="526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1031339" y="3260481"/>
            <a:ext cx="14151" cy="684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73" idx="2"/>
            <a:endCxn id="74" idx="0"/>
          </p:cNvCxnSpPr>
          <p:nvPr/>
        </p:nvCxnSpPr>
        <p:spPr>
          <a:xfrm rot="5400000">
            <a:off x="560162" y="4047705"/>
            <a:ext cx="220709" cy="51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 fundamento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345582" y="939011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71175" y="972456"/>
            <a:ext cx="149011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Estado Social de Derecho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319618" y="243911"/>
            <a:ext cx="244754" cy="6192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574681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conjuga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183275" y="1364860"/>
            <a:ext cx="85581" cy="1803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951731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Social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3753486" y="1489270"/>
            <a:ext cx="143030" cy="621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954641" y="237217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se caracteriza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3442154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52889" y="2746044"/>
            <a:ext cx="1122431" cy="13837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Garantizarle calidad de vida a la población.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Asegurarles derechos a los ciudadanos.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 los servicios que les presta a las personas.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3511400" y="2743338"/>
            <a:ext cx="4533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nivel general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4191445" y="847668"/>
            <a:ext cx="65734" cy="18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360251" y="187168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de Derecho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4457746" y="1406801"/>
            <a:ext cx="143029" cy="7867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4392776" y="233642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se caracteriza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16200000" flipH="1">
            <a:off x="4883359" y="2268417"/>
            <a:ext cx="107269" cy="287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4360251" y="2746043"/>
            <a:ext cx="1122431" cy="2246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 regido por la ley.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como base principal la Constitución Política.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Clarificar la organización del Estado.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Ofrecer, garantizar y proteger los parámetros sociales de la vida en comunidad.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5400000">
            <a:off x="4916271" y="2710950"/>
            <a:ext cx="40289" cy="29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731606" y="1015247"/>
            <a:ext cx="148652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Constitución Política de 1991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5990855" y="-808123"/>
            <a:ext cx="244754" cy="27232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030246" y="154358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reglamenta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/>
          <p:nvPr/>
        </p:nvCxnSpPr>
        <p:spPr>
          <a:xfrm rot="16200000" flipH="1">
            <a:off x="7429642" y="1251398"/>
            <a:ext cx="42790" cy="5356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5905500" y="182616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Separación en tres ramas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003792" y="1238497"/>
            <a:ext cx="51753" cy="11235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5913072" y="231525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ara lograr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6403958" y="2247556"/>
            <a:ext cx="131617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5905499" y="269269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equilibrio de poderes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5913073" y="3483735"/>
            <a:ext cx="1122431" cy="424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Ejecutivo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Legislativo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Judicial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5913073" y="31819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6395887" y="2616922"/>
            <a:ext cx="146600" cy="49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16200000" flipH="1">
            <a:off x="6396270" y="3106579"/>
            <a:ext cx="145834" cy="49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6437507" y="3446953"/>
            <a:ext cx="70934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913652" y="675890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Colombia, estipulado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72" descr="Nodo de cuarto nivel&#10;" title="Nodo04"/>
          <p:cNvSpPr/>
          <p:nvPr/>
        </p:nvSpPr>
        <p:spPr>
          <a:xfrm>
            <a:off x="1157532" y="3609643"/>
            <a:ext cx="86209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 territorial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72" descr="Nodo de cuarto nivel&#10;" title="Nodo04"/>
          <p:cNvSpPr/>
          <p:nvPr/>
        </p:nvSpPr>
        <p:spPr>
          <a:xfrm>
            <a:off x="2093693" y="3611223"/>
            <a:ext cx="75419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Régimen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73" descr="Nodo de quinto nivel" title="Nodo05"/>
          <p:cNvSpPr/>
          <p:nvPr/>
        </p:nvSpPr>
        <p:spPr>
          <a:xfrm>
            <a:off x="935268" y="4656812"/>
            <a:ext cx="115842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Centralista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Descentralizado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73" descr="Nodo de quinto nivel" title="Nodo05"/>
          <p:cNvSpPr/>
          <p:nvPr/>
        </p:nvSpPr>
        <p:spPr>
          <a:xfrm>
            <a:off x="1804946" y="4187186"/>
            <a:ext cx="101912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Democracia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Dictadura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247"/>
          <p:cNvCxnSpPr>
            <a:stCxn id="141" idx="0"/>
          </p:cNvCxnSpPr>
          <p:nvPr/>
        </p:nvCxnSpPr>
        <p:spPr>
          <a:xfrm rot="16200000" flipV="1">
            <a:off x="1165547" y="4307878"/>
            <a:ext cx="693649" cy="42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247"/>
          <p:cNvCxnSpPr/>
          <p:nvPr/>
        </p:nvCxnSpPr>
        <p:spPr>
          <a:xfrm rot="16200000" flipV="1">
            <a:off x="2331293" y="4047687"/>
            <a:ext cx="27899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38" descr="Nodo de segundo nivel" title="Nodo02"/>
          <p:cNvSpPr/>
          <p:nvPr/>
        </p:nvSpPr>
        <p:spPr>
          <a:xfrm>
            <a:off x="7451037" y="187167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ciudadanía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342" descr="Nodo de tercer nivel" title="Nodo03"/>
          <p:cNvSpPr/>
          <p:nvPr/>
        </p:nvSpPr>
        <p:spPr>
          <a:xfrm>
            <a:off x="7436049" y="265146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erechos y deberes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CuadroTexto 345" descr="Conector entre nodos" title="conector"/>
          <p:cNvSpPr txBox="1"/>
          <p:nvPr/>
        </p:nvSpPr>
        <p:spPr>
          <a:xfrm>
            <a:off x="7421421" y="316854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omo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343" descr="Nodo de cuarto nivel&#10;" title="Nodo04"/>
          <p:cNvSpPr/>
          <p:nvPr/>
        </p:nvSpPr>
        <p:spPr>
          <a:xfrm>
            <a:off x="7398861" y="3595492"/>
            <a:ext cx="1371428" cy="106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fundamentales.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económicos, sociales y culturales.</a:t>
            </a:r>
          </a:p>
          <a:p>
            <a:pPr marL="171450" indent="-171450" algn="ctr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colectivos y del ambiente</a:t>
            </a:r>
          </a:p>
          <a:p>
            <a:pPr marL="171450" indent="-171450" algn="ctr">
              <a:buFontTx/>
              <a:buChar char="-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CuadroTexto 345" descr="Conector entre nodos" title="conector"/>
          <p:cNvSpPr txBox="1"/>
          <p:nvPr/>
        </p:nvSpPr>
        <p:spPr>
          <a:xfrm>
            <a:off x="7591461" y="483357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or medio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ángulo 73" descr="Nodo de quinto nivel" title="Nodo05"/>
          <p:cNvSpPr/>
          <p:nvPr/>
        </p:nvSpPr>
        <p:spPr>
          <a:xfrm>
            <a:off x="7469122" y="5287617"/>
            <a:ext cx="1158425" cy="50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mecanismos de participación ciudadana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421</Words>
  <Application>Microsoft Office PowerPoint</Application>
  <PresentationFormat>Letter Paper (8.5x11 in)</PresentationFormat>
  <Paragraphs>71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investigacion centro</cp:lastModifiedBy>
  <cp:revision>37</cp:revision>
  <cp:lastPrinted>2015-06-25T22:36:16Z</cp:lastPrinted>
  <dcterms:created xsi:type="dcterms:W3CDTF">2015-05-14T14:12:36Z</dcterms:created>
  <dcterms:modified xsi:type="dcterms:W3CDTF">2016-05-19T13:39:18Z</dcterms:modified>
</cp:coreProperties>
</file>