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434993" y="59254"/>
            <a:ext cx="8608406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Constitución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olítica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81094" y="971550"/>
            <a:ext cx="313495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Constitución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675284" y="1497586"/>
            <a:ext cx="447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la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368185" y="1847733"/>
            <a:ext cx="100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 Fundamental 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1453864" y="234082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remonta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381096" y="2722502"/>
            <a:ext cx="999848" cy="3435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81094" y="3598731"/>
            <a:ext cx="99984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abuso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368184" y="4443200"/>
            <a:ext cx="100364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derechos y libertades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ciudadanas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85718" y="3212000"/>
            <a:ext cx="1024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evita el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173006" y="4080244"/>
            <a:ext cx="13192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al consagrar los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 title="Nodo06"/>
          <p:cNvSpPr/>
          <p:nvPr/>
        </p:nvSpPr>
        <p:spPr>
          <a:xfrm>
            <a:off x="368183" y="5334621"/>
            <a:ext cx="1003647" cy="47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acciones del gobierno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128277" y="4941257"/>
            <a:ext cx="14381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establecer </a:t>
            </a:r>
            <a:r>
              <a:rPr lang="es-CO" sz="700" dirty="0">
                <a:latin typeface="Arial" panose="020B0604020202020204" pitchFamily="34" charset="0"/>
                <a:cs typeface="Arial" panose="020B0604020202020204" pitchFamily="34" charset="0"/>
              </a:rPr>
              <a:t>límites </a:t>
            </a:r>
            <a:r>
              <a:rPr lang="es-CO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 las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167180" y="971851"/>
            <a:ext cx="2906071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Arial" panose="020B0604020202020204" pitchFamily="34" charset="0"/>
                <a:cs typeface="Arial" panose="020B0604020202020204" pitchFamily="34" charset="0"/>
              </a:rPr>
              <a:t>La C</a:t>
            </a:r>
            <a:r>
              <a:rPr lang="es-CO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onstitución </a:t>
            </a:r>
            <a:r>
              <a:rPr lang="es-CO" sz="13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olítica </a:t>
            </a:r>
            <a:r>
              <a:rPr lang="es-CO" sz="1300" b="1" dirty="0">
                <a:latin typeface="Arial" panose="020B0604020202020204" pitchFamily="34" charset="0"/>
                <a:cs typeface="Arial" panose="020B0604020202020204" pitchFamily="34" charset="0"/>
              </a:rPr>
              <a:t>de Colombia de 1991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091142" y="1475431"/>
            <a:ext cx="122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según sus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6167180" y="1852264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orígenes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156539" y="2709427"/>
            <a:ext cx="913701" cy="3454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movimiento ciudadano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155501" y="4390788"/>
            <a:ext cx="1037916" cy="1580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soberanía popular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preservación del patrimonio cultural y natural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286664" y="3179286"/>
            <a:ext cx="62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en el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110" descr="Nodo de primer nivel" title="Nodo01"/>
          <p:cNvSpPr/>
          <p:nvPr/>
        </p:nvSpPr>
        <p:spPr>
          <a:xfrm>
            <a:off x="3595872" y="970297"/>
            <a:ext cx="249148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CO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constituciones </a:t>
            </a:r>
            <a:r>
              <a:rPr lang="es-CO" sz="1300" b="1" dirty="0">
                <a:latin typeface="Arial" panose="020B0604020202020204" pitchFamily="34" charset="0"/>
                <a:cs typeface="Arial" panose="020B0604020202020204" pitchFamily="34" charset="0"/>
              </a:rPr>
              <a:t>colombianas del siglo XIX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tercer nivel" title="Nodo03"/>
          <p:cNvSpPr/>
          <p:nvPr/>
        </p:nvSpPr>
        <p:spPr>
          <a:xfrm>
            <a:off x="1459006" y="2711862"/>
            <a:ext cx="972800" cy="345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sociedades antiguas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164" descr="Nodo de cuarto nivel&#10;" title="Nodo04"/>
          <p:cNvSpPr/>
          <p:nvPr/>
        </p:nvSpPr>
        <p:spPr>
          <a:xfrm>
            <a:off x="1463698" y="3594731"/>
            <a:ext cx="973167" cy="473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códigos 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 Hammurabi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 Ciro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ángulo 182" descr="Nodo de tercer nivel" title="Nodo03"/>
          <p:cNvSpPr/>
          <p:nvPr/>
        </p:nvSpPr>
        <p:spPr>
          <a:xfrm>
            <a:off x="4904775" y="2714649"/>
            <a:ext cx="1188000" cy="335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federalistas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ángulo 185" descr="Nodo de segundo nivel" title="Nodo02"/>
          <p:cNvSpPr/>
          <p:nvPr/>
        </p:nvSpPr>
        <p:spPr>
          <a:xfrm>
            <a:off x="8240097" y="1848578"/>
            <a:ext cx="864000" cy="369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ángulo 190" descr="Nodo de tercer nivel" title="Nodo03"/>
          <p:cNvSpPr/>
          <p:nvPr/>
        </p:nvSpPr>
        <p:spPr>
          <a:xfrm>
            <a:off x="8240096" y="2715962"/>
            <a:ext cx="854563" cy="1155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Declaración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Universal de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Derechos del Hombre y del Ciudadano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CuadroTexto 367" descr="Conector entre nodos" title="conector"/>
          <p:cNvSpPr txBox="1"/>
          <p:nvPr/>
        </p:nvSpPr>
        <p:spPr>
          <a:xfrm>
            <a:off x="4158484" y="1535637"/>
            <a:ext cx="1800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comprenden a través de sus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CuadroTexto 368" descr="Conector entre nodos" title="conector"/>
          <p:cNvSpPr txBox="1"/>
          <p:nvPr/>
        </p:nvSpPr>
        <p:spPr>
          <a:xfrm>
            <a:off x="2440975" y="3214059"/>
            <a:ext cx="1062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expresado en un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6054426" y="3184246"/>
            <a:ext cx="1154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confrontó el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CuadroTexto 372" descr="Conector entre nodos" title="conector"/>
          <p:cNvSpPr txBox="1"/>
          <p:nvPr/>
        </p:nvSpPr>
        <p:spPr>
          <a:xfrm>
            <a:off x="6115633" y="4065889"/>
            <a:ext cx="9901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instaurado por el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8250652" y="2366732"/>
            <a:ext cx="837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base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Rectángulo 375" descr="Nodo de quinto nivel" title="Nodo05"/>
          <p:cNvSpPr/>
          <p:nvPr/>
        </p:nvSpPr>
        <p:spPr>
          <a:xfrm>
            <a:off x="4900103" y="4427497"/>
            <a:ext cx="1187256" cy="1206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derechos y libertades individuales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separación Iglesia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ampliación del derecho al voto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pluralidad cultural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egislativo fuerte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ángulo 379" descr="Nodo de quinto nivel" title="Nodo05"/>
          <p:cNvSpPr/>
          <p:nvPr/>
        </p:nvSpPr>
        <p:spPr>
          <a:xfrm>
            <a:off x="1443934" y="4436635"/>
            <a:ext cx="1008009" cy="1407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  Carta Magna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(Inglaterra)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Declaración de los Derechos del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Hombre y del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Ciudadano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(Francia)</a:t>
            </a:r>
          </a:p>
          <a:p>
            <a:pPr algn="ctr"/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° Carta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Derechos</a:t>
            </a:r>
          </a:p>
          <a:p>
            <a:pPr algn="ctr"/>
            <a:r>
              <a:rPr lang="es-ES_tradnl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(Estados Unidos)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ángulo 380" descr="Nodo de sexto nivel" title="Nodo06"/>
          <p:cNvSpPr/>
          <p:nvPr/>
        </p:nvSpPr>
        <p:spPr>
          <a:xfrm>
            <a:off x="1492251" y="6343024"/>
            <a:ext cx="972121" cy="48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repúblicas latinoamericanas del siglo XIX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CuadroTexto 381" descr="Conector entre nodos" title="conector"/>
          <p:cNvSpPr txBox="1"/>
          <p:nvPr/>
        </p:nvSpPr>
        <p:spPr>
          <a:xfrm>
            <a:off x="1393139" y="4099195"/>
            <a:ext cx="1160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documentos como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Rectángulo 383" descr="Nodo de quinto nivel" title="Nodo05"/>
          <p:cNvSpPr/>
          <p:nvPr/>
        </p:nvSpPr>
        <p:spPr>
          <a:xfrm>
            <a:off x="8176332" y="6110143"/>
            <a:ext cx="909765" cy="697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rganos independientes, electorales y de control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CuadroTexto 386" descr="Conector entre nodos" title="conector"/>
          <p:cNvSpPr txBox="1"/>
          <p:nvPr/>
        </p:nvSpPr>
        <p:spPr>
          <a:xfrm>
            <a:off x="1381128" y="5971524"/>
            <a:ext cx="1135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que fueron modelo para 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CuadroTexto 387" descr="Conector entre nodos" title="conector"/>
          <p:cNvSpPr txBox="1"/>
          <p:nvPr/>
        </p:nvSpPr>
        <p:spPr>
          <a:xfrm>
            <a:off x="8062373" y="4024711"/>
            <a:ext cx="11696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lasificados en 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1891622" y="653439"/>
            <a:ext cx="58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V="1">
            <a:off x="4841615" y="649972"/>
            <a:ext cx="0" cy="31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V="1">
            <a:off x="7719826" y="649972"/>
            <a:ext cx="0" cy="31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4841615" y="418316"/>
            <a:ext cx="1" cy="22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495400" y="1410474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842569" y="1417723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7637595" y="1417723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3028380" y="1728933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610967" y="1721331"/>
            <a:ext cx="21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7614608" y="1721331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8730372" y="1721331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3011867" y="220520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7628493" y="2188448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8667377" y="2212384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1945406" y="256301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881019" y="257619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8667377" y="2571530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6623438" y="305702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881019" y="306564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3004681" y="3065640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7628493" y="302955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880378" y="3456710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1928108" y="305702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7620215" y="342332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8657742" y="387163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881019" y="394757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1973595" y="405234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493731" y="3952250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6616533" y="391107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881019" y="429953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1948606" y="428664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5498551" y="427547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870006" y="479090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877851" y="519334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>
            <a:off x="6636925" y="425366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segundo nivel" title="Nodo02"/>
          <p:cNvSpPr/>
          <p:nvPr/>
        </p:nvSpPr>
        <p:spPr>
          <a:xfrm>
            <a:off x="1441675" y="1847497"/>
            <a:ext cx="100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tradición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Rectángulo 202" descr="Nodo de cuarto nivel&#10;" title="Nodo04"/>
          <p:cNvSpPr/>
          <p:nvPr/>
        </p:nvSpPr>
        <p:spPr>
          <a:xfrm>
            <a:off x="2508051" y="3594219"/>
            <a:ext cx="100799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social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 descr="Nodo de cuarto nivel&#10;" title="Nodo04"/>
          <p:cNvSpPr/>
          <p:nvPr/>
        </p:nvSpPr>
        <p:spPr>
          <a:xfrm>
            <a:off x="2508051" y="4443200"/>
            <a:ext cx="993261" cy="90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equilibrio de poderes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al 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participación ciudadana</a:t>
            </a:r>
          </a:p>
        </p:txBody>
      </p:sp>
      <p:cxnSp>
        <p:nvCxnSpPr>
          <p:cNvPr id="206" name="Conector recto 205"/>
          <p:cNvCxnSpPr/>
          <p:nvPr/>
        </p:nvCxnSpPr>
        <p:spPr>
          <a:xfrm>
            <a:off x="3014704" y="394226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3586786" y="4075559"/>
            <a:ext cx="11871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segundo nivel" title="Nodo02"/>
          <p:cNvSpPr/>
          <p:nvPr/>
        </p:nvSpPr>
        <p:spPr>
          <a:xfrm>
            <a:off x="3595873" y="1855675"/>
            <a:ext cx="249148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uerras civiles</a:t>
            </a:r>
            <a:endParaRPr lang="es-CO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208" descr="Nodo de tercer nivel" title="Nodo03"/>
          <p:cNvSpPr/>
          <p:nvPr/>
        </p:nvSpPr>
        <p:spPr>
          <a:xfrm>
            <a:off x="3597533" y="2712210"/>
            <a:ext cx="118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centralistas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egundo nivel" title="Nodo02"/>
          <p:cNvSpPr/>
          <p:nvPr/>
        </p:nvSpPr>
        <p:spPr>
          <a:xfrm>
            <a:off x="7067725" y="1845639"/>
            <a:ext cx="1108669" cy="369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principios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tercer nivel" title="Nodo03"/>
          <p:cNvSpPr/>
          <p:nvPr/>
        </p:nvSpPr>
        <p:spPr>
          <a:xfrm>
            <a:off x="7119524" y="2703342"/>
            <a:ext cx="1056808" cy="3452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social de derecho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ángulo 129" descr="Nodo de cuarto nivel&#10;" title="Nodo04"/>
          <p:cNvSpPr/>
          <p:nvPr/>
        </p:nvSpPr>
        <p:spPr>
          <a:xfrm>
            <a:off x="6161999" y="5170440"/>
            <a:ext cx="947987" cy="801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autoritarismo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narcotráfico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terrorismo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violencia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ángulo 136" descr="Nodo de cuarto nivel&#10;" title="Nodo04"/>
          <p:cNvSpPr/>
          <p:nvPr/>
        </p:nvSpPr>
        <p:spPr>
          <a:xfrm>
            <a:off x="6181101" y="6350846"/>
            <a:ext cx="92679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 modelo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país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ángulo 138" descr="Nodo de cuarto nivel&#10;" title="Nodo04"/>
          <p:cNvSpPr/>
          <p:nvPr/>
        </p:nvSpPr>
        <p:spPr>
          <a:xfrm>
            <a:off x="4904775" y="3582528"/>
            <a:ext cx="1188000" cy="36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liberales</a:t>
            </a:r>
          </a:p>
        </p:txBody>
      </p:sp>
      <p:sp>
        <p:nvSpPr>
          <p:cNvPr id="140" name="Rectángulo 139" descr="Nodo de cuarto nivel&#10;" title="Nodo04"/>
          <p:cNvSpPr/>
          <p:nvPr/>
        </p:nvSpPr>
        <p:spPr>
          <a:xfrm>
            <a:off x="3602724" y="3585149"/>
            <a:ext cx="118280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conservadoras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140" descr="Nodo de cuarto nivel&#10;" title="Nodo04"/>
          <p:cNvSpPr/>
          <p:nvPr/>
        </p:nvSpPr>
        <p:spPr>
          <a:xfrm>
            <a:off x="3602724" y="4431949"/>
            <a:ext cx="1181308" cy="119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utoritarismo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central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catolicismo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estricción al voto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homogeneidad cultural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ejecutivo fuerte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231485" y="2366732"/>
            <a:ext cx="137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determina la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recto 146"/>
          <p:cNvCxnSpPr/>
          <p:nvPr/>
        </p:nvCxnSpPr>
        <p:spPr>
          <a:xfrm>
            <a:off x="881019" y="220520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1948199" y="1728418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881019" y="172320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011867" y="344684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2464936" y="4085900"/>
            <a:ext cx="116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Conector recto 168"/>
          <p:cNvCxnSpPr/>
          <p:nvPr/>
        </p:nvCxnSpPr>
        <p:spPr>
          <a:xfrm>
            <a:off x="3003622" y="430429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1945844" y="584450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ángulo 176" descr="Nodo de sexto nivel" title="Nodo06"/>
          <p:cNvSpPr/>
          <p:nvPr/>
        </p:nvSpPr>
        <p:spPr>
          <a:xfrm>
            <a:off x="2536911" y="5871999"/>
            <a:ext cx="978988" cy="757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voluntad</a:t>
            </a: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popular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ecesidades</a:t>
            </a: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colectivas</a:t>
            </a: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socia</a:t>
            </a:r>
            <a:r>
              <a:rPr lang="pt-BR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CuadroTexto 188" descr="Conector entre nodos" title="conector"/>
          <p:cNvSpPr txBox="1"/>
          <p:nvPr/>
        </p:nvSpPr>
        <p:spPr>
          <a:xfrm>
            <a:off x="2557371" y="5489608"/>
            <a:ext cx="975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elaborado según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recto 189"/>
          <p:cNvCxnSpPr/>
          <p:nvPr/>
        </p:nvCxnSpPr>
        <p:spPr>
          <a:xfrm>
            <a:off x="1948142" y="620174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3011867" y="535070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014618" y="572630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4841615" y="1736849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CuadroTexto 214" descr="Conector entre nodos" title="conector"/>
          <p:cNvSpPr txBox="1"/>
          <p:nvPr/>
        </p:nvSpPr>
        <p:spPr>
          <a:xfrm>
            <a:off x="4043620" y="2309675"/>
            <a:ext cx="1727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dividieron a la élite 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CuadroTexto 215" descr="Conector entre nodos" title="conector"/>
          <p:cNvSpPr txBox="1"/>
          <p:nvPr/>
        </p:nvSpPr>
        <p:spPr>
          <a:xfrm>
            <a:off x="3679160" y="3186841"/>
            <a:ext cx="1066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ideas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recto 216"/>
          <p:cNvCxnSpPr/>
          <p:nvPr/>
        </p:nvCxnSpPr>
        <p:spPr>
          <a:xfrm>
            <a:off x="4841615" y="221825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/>
          <p:cNvCxnSpPr/>
          <p:nvPr/>
        </p:nvCxnSpPr>
        <p:spPr>
          <a:xfrm>
            <a:off x="4212818" y="305702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/>
          <p:cNvCxnSpPr/>
          <p:nvPr/>
        </p:nvCxnSpPr>
        <p:spPr>
          <a:xfrm>
            <a:off x="4211212" y="344731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>
            <a:off x="4192552" y="3927838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>
            <a:off x="4212098" y="4287166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 226" descr="Nodo de cuarto nivel&#10;" title="Nodo04"/>
          <p:cNvSpPr/>
          <p:nvPr/>
        </p:nvSpPr>
        <p:spPr>
          <a:xfrm>
            <a:off x="3595872" y="6094967"/>
            <a:ext cx="1178092" cy="609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Constituciones de 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1821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1831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1886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CuadroTexto 227" descr="Conector entre nodos" title="conector"/>
          <p:cNvSpPr txBox="1"/>
          <p:nvPr/>
        </p:nvSpPr>
        <p:spPr>
          <a:xfrm>
            <a:off x="3586019" y="5771973"/>
            <a:ext cx="1244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concretadas en las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Conector recto 228"/>
          <p:cNvCxnSpPr/>
          <p:nvPr/>
        </p:nvCxnSpPr>
        <p:spPr>
          <a:xfrm>
            <a:off x="870006" y="580136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229" descr="Nodo de sexto nivel" title="Nodo06"/>
          <p:cNvSpPr/>
          <p:nvPr/>
        </p:nvSpPr>
        <p:spPr>
          <a:xfrm>
            <a:off x="288776" y="6282272"/>
            <a:ext cx="108305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consuetudinarias</a:t>
            </a:r>
          </a:p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escritas 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Conector recto 230"/>
          <p:cNvCxnSpPr/>
          <p:nvPr/>
        </p:nvCxnSpPr>
        <p:spPr>
          <a:xfrm>
            <a:off x="870006" y="613111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uadroTexto 231" descr="Conector entre nodos" title="conector"/>
          <p:cNvSpPr txBox="1"/>
          <p:nvPr/>
        </p:nvSpPr>
        <p:spPr>
          <a:xfrm>
            <a:off x="288776" y="5953816"/>
            <a:ext cx="111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normas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Conector recto 232"/>
          <p:cNvCxnSpPr/>
          <p:nvPr/>
        </p:nvCxnSpPr>
        <p:spPr>
          <a:xfrm>
            <a:off x="4199800" y="562629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4207246" y="594263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238"/>
          <p:cNvCxnSpPr/>
          <p:nvPr/>
        </p:nvCxnSpPr>
        <p:spPr>
          <a:xfrm>
            <a:off x="5485222" y="304327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239"/>
          <p:cNvCxnSpPr/>
          <p:nvPr/>
        </p:nvCxnSpPr>
        <p:spPr>
          <a:xfrm>
            <a:off x="5498252" y="344283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 descr="Conector entre nodos" title="conector"/>
          <p:cNvSpPr txBox="1"/>
          <p:nvPr/>
        </p:nvSpPr>
        <p:spPr>
          <a:xfrm>
            <a:off x="4925133" y="3193838"/>
            <a:ext cx="1185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ideas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CuadroTexto 241" descr="Conector entre nodos" title="conector"/>
          <p:cNvSpPr txBox="1"/>
          <p:nvPr/>
        </p:nvSpPr>
        <p:spPr>
          <a:xfrm>
            <a:off x="4904775" y="4097187"/>
            <a:ext cx="116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ángulo 243" descr="Nodo de quinto nivel" title="Nodo05"/>
          <p:cNvSpPr/>
          <p:nvPr/>
        </p:nvSpPr>
        <p:spPr>
          <a:xfrm>
            <a:off x="4909501" y="6091085"/>
            <a:ext cx="1177857" cy="61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Constituciones de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1853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1858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1863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recto 244"/>
          <p:cNvCxnSpPr/>
          <p:nvPr/>
        </p:nvCxnSpPr>
        <p:spPr>
          <a:xfrm>
            <a:off x="5506171" y="595381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/>
          <p:nvPr/>
        </p:nvCxnSpPr>
        <p:spPr>
          <a:xfrm>
            <a:off x="5506171" y="562629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uadroTexto 247" descr="Conector entre nodos" title="conector"/>
          <p:cNvSpPr txBox="1"/>
          <p:nvPr/>
        </p:nvSpPr>
        <p:spPr>
          <a:xfrm>
            <a:off x="4909502" y="5725887"/>
            <a:ext cx="11778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concretadas en las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3" name="Conector recto 252"/>
          <p:cNvCxnSpPr/>
          <p:nvPr/>
        </p:nvCxnSpPr>
        <p:spPr>
          <a:xfrm>
            <a:off x="6580529" y="220453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Texto 254" descr="Conector entre nodos" title="conector"/>
          <p:cNvSpPr txBox="1"/>
          <p:nvPr/>
        </p:nvSpPr>
        <p:spPr>
          <a:xfrm>
            <a:off x="6104548" y="2356705"/>
            <a:ext cx="100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un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cuarto nivel&#10;" title="Nodo04"/>
          <p:cNvSpPr/>
          <p:nvPr/>
        </p:nvSpPr>
        <p:spPr>
          <a:xfrm>
            <a:off x="6172265" y="3572564"/>
            <a:ext cx="91241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 político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recto 256"/>
          <p:cNvCxnSpPr/>
          <p:nvPr/>
        </p:nvCxnSpPr>
        <p:spPr>
          <a:xfrm>
            <a:off x="6627094" y="3424670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258"/>
          <p:cNvCxnSpPr/>
          <p:nvPr/>
        </p:nvCxnSpPr>
        <p:spPr>
          <a:xfrm>
            <a:off x="6643315" y="5971524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uadroTexto 261" descr="Conector entre nodos" title="conector"/>
          <p:cNvSpPr txBox="1"/>
          <p:nvPr/>
        </p:nvSpPr>
        <p:spPr>
          <a:xfrm>
            <a:off x="6175322" y="6033509"/>
            <a:ext cx="990089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propuso un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Conector recto 262"/>
          <p:cNvCxnSpPr/>
          <p:nvPr/>
        </p:nvCxnSpPr>
        <p:spPr>
          <a:xfrm>
            <a:off x="6643315" y="621686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/>
          <p:cNvCxnSpPr/>
          <p:nvPr/>
        </p:nvCxnSpPr>
        <p:spPr>
          <a:xfrm>
            <a:off x="7637595" y="255923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uadroTexto 264" descr="Conector entre nodos" title="conector"/>
          <p:cNvSpPr txBox="1"/>
          <p:nvPr/>
        </p:nvSpPr>
        <p:spPr>
          <a:xfrm>
            <a:off x="7337050" y="2344862"/>
            <a:ext cx="879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fundados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ángulo 265" descr="Nodo de cuarto nivel&#10;" title="Nodo04"/>
          <p:cNvSpPr/>
          <p:nvPr/>
        </p:nvSpPr>
        <p:spPr>
          <a:xfrm>
            <a:off x="7164170" y="3563724"/>
            <a:ext cx="10137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quilibrio de poderes </a:t>
            </a:r>
          </a:p>
        </p:txBody>
      </p:sp>
      <p:cxnSp>
        <p:nvCxnSpPr>
          <p:cNvPr id="267" name="Conector recto 266"/>
          <p:cNvCxnSpPr/>
          <p:nvPr/>
        </p:nvCxnSpPr>
        <p:spPr>
          <a:xfrm>
            <a:off x="7652878" y="3919994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7672915" y="425366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uadroTexto 268" descr="Conector entre nodos" title="conector"/>
          <p:cNvSpPr txBox="1"/>
          <p:nvPr/>
        </p:nvSpPr>
        <p:spPr>
          <a:xfrm>
            <a:off x="7158218" y="4043116"/>
            <a:ext cx="986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incluyen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recto 274"/>
          <p:cNvCxnSpPr/>
          <p:nvPr/>
        </p:nvCxnSpPr>
        <p:spPr>
          <a:xfrm>
            <a:off x="8639756" y="596592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/>
          <p:cNvCxnSpPr/>
          <p:nvPr/>
        </p:nvCxnSpPr>
        <p:spPr>
          <a:xfrm>
            <a:off x="8631214" y="548661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8263071" y="5597646"/>
            <a:ext cx="802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se complementan con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Conector recto 279"/>
          <p:cNvCxnSpPr/>
          <p:nvPr/>
        </p:nvCxnSpPr>
        <p:spPr>
          <a:xfrm flipV="1">
            <a:off x="1888626" y="656031"/>
            <a:ext cx="0" cy="31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uadroTexto 246" descr="Conector entre nodos" title="conector"/>
          <p:cNvSpPr txBox="1"/>
          <p:nvPr/>
        </p:nvSpPr>
        <p:spPr>
          <a:xfrm>
            <a:off x="1633263" y="1500742"/>
            <a:ext cx="1794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ontempla dos dimensiones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Rectángulo 249" descr="Nodo de segundo nivel" title="Nodo02"/>
          <p:cNvSpPr/>
          <p:nvPr/>
        </p:nvSpPr>
        <p:spPr>
          <a:xfrm>
            <a:off x="2508051" y="1852265"/>
            <a:ext cx="100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Rectángulo 253" descr="Nodo de tercer nivel" title="Nodo03"/>
          <p:cNvSpPr/>
          <p:nvPr/>
        </p:nvSpPr>
        <p:spPr>
          <a:xfrm>
            <a:off x="2502097" y="2717969"/>
            <a:ext cx="1013953" cy="345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CuadroTexto 278" descr="Conector entre nodos" title="conector"/>
          <p:cNvSpPr txBox="1"/>
          <p:nvPr/>
        </p:nvSpPr>
        <p:spPr>
          <a:xfrm>
            <a:off x="2469612" y="233708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enfocada en 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CuadroTexto 287" descr="Conector entre nodos" title="conector"/>
          <p:cNvSpPr txBox="1"/>
          <p:nvPr/>
        </p:nvSpPr>
        <p:spPr>
          <a:xfrm>
            <a:off x="2423233" y="4075559"/>
            <a:ext cx="11662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fundado en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CuadroTexto 288" descr="Conector entre nodos" title="conector"/>
          <p:cNvSpPr txBox="1"/>
          <p:nvPr/>
        </p:nvSpPr>
        <p:spPr>
          <a:xfrm>
            <a:off x="1453864" y="3226078"/>
            <a:ext cx="961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omo los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Conector recto 289"/>
          <p:cNvCxnSpPr/>
          <p:nvPr/>
        </p:nvCxnSpPr>
        <p:spPr>
          <a:xfrm>
            <a:off x="1938810" y="221085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/>
          <p:cNvCxnSpPr/>
          <p:nvPr/>
        </p:nvCxnSpPr>
        <p:spPr>
          <a:xfrm>
            <a:off x="1950282" y="172631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/>
          <p:cNvCxnSpPr/>
          <p:nvPr/>
        </p:nvCxnSpPr>
        <p:spPr>
          <a:xfrm>
            <a:off x="895588" y="1414780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>
            <a:off x="3005239" y="257829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/>
          <p:nvPr/>
        </p:nvCxnSpPr>
        <p:spPr>
          <a:xfrm>
            <a:off x="1932629" y="345617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/>
          <p:cNvCxnSpPr/>
          <p:nvPr/>
        </p:nvCxnSpPr>
        <p:spPr>
          <a:xfrm>
            <a:off x="4212818" y="257153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>
            <a:off x="5498252" y="256301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/>
          <p:cNvCxnSpPr/>
          <p:nvPr/>
        </p:nvCxnSpPr>
        <p:spPr>
          <a:xfrm>
            <a:off x="4211212" y="2571531"/>
            <a:ext cx="1287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97"/>
          <p:cNvCxnSpPr/>
          <p:nvPr/>
        </p:nvCxnSpPr>
        <p:spPr>
          <a:xfrm>
            <a:off x="6608714" y="256648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ángulo 298" descr="Nodo de cuarto nivel&#10;" title="Nodo04"/>
          <p:cNvSpPr/>
          <p:nvPr/>
        </p:nvSpPr>
        <p:spPr>
          <a:xfrm>
            <a:off x="6181101" y="4396523"/>
            <a:ext cx="92697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Nacional</a:t>
            </a:r>
          </a:p>
        </p:txBody>
      </p:sp>
      <p:cxnSp>
        <p:nvCxnSpPr>
          <p:cNvPr id="300" name="Conector recto 299"/>
          <p:cNvCxnSpPr/>
          <p:nvPr/>
        </p:nvCxnSpPr>
        <p:spPr>
          <a:xfrm>
            <a:off x="6651008" y="475004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/>
          <p:cNvCxnSpPr/>
          <p:nvPr/>
        </p:nvCxnSpPr>
        <p:spPr>
          <a:xfrm>
            <a:off x="6659900" y="5055454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CuadroTexto 302" descr="Conector entre nodos" title="conector"/>
          <p:cNvSpPr txBox="1"/>
          <p:nvPr/>
        </p:nvSpPr>
        <p:spPr>
          <a:xfrm>
            <a:off x="6074732" y="4858047"/>
            <a:ext cx="100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la crisis social y política causada por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Rectángulo 303" descr="Nodo de cuarto nivel&#10;" title="Nodo04"/>
          <p:cNvSpPr/>
          <p:nvPr/>
        </p:nvSpPr>
        <p:spPr>
          <a:xfrm>
            <a:off x="8216953" y="4405010"/>
            <a:ext cx="887145" cy="107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Sociales, económicos y culturales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Colectivos y del ambiente</a:t>
            </a: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recto 305"/>
          <p:cNvCxnSpPr/>
          <p:nvPr/>
        </p:nvCxnSpPr>
        <p:spPr>
          <a:xfrm>
            <a:off x="8664142" y="422639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/>
          <p:cNvCxnSpPr/>
          <p:nvPr/>
        </p:nvCxnSpPr>
        <p:spPr>
          <a:xfrm>
            <a:off x="6612579" y="172592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2558</TotalTime>
  <Words>314</Words>
  <Application>Microsoft Office PowerPoint</Application>
  <PresentationFormat>Carta (216 x 279 mm)</PresentationFormat>
  <Paragraphs>123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Nathalia Castañeda Aponte</cp:lastModifiedBy>
  <cp:revision>140</cp:revision>
  <cp:lastPrinted>2015-06-25T22:36:16Z</cp:lastPrinted>
  <dcterms:created xsi:type="dcterms:W3CDTF">2015-05-14T14:12:36Z</dcterms:created>
  <dcterms:modified xsi:type="dcterms:W3CDTF">2016-03-28T15:07:34Z</dcterms:modified>
</cp:coreProperties>
</file>