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Multiculturalismo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17668" y="92064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Mezcla cultural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262791" y="-845367"/>
            <a:ext cx="204261" cy="27733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17668" y="150417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raducida </a:t>
            </a:r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907592" y="1431721"/>
            <a:ext cx="143742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Multiculturalidad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11791" y="1504587"/>
            <a:ext cx="136679" cy="597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cuando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921485" y="2755377"/>
            <a:ext cx="909495" cy="3986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Existen herencias múltiples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57559" y="3587367"/>
            <a:ext cx="1122431" cy="1266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Raza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Organización sociopolítica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Orientaciones espirituales y filosóficas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Modos de vida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Tradiciones culturales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756297" y="5256088"/>
            <a:ext cx="855826" cy="29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Cultura occidental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2" y="3268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se reflejan en</a:t>
            </a:r>
            <a:endParaRPr lang="es-ES" sz="900" dirty="0"/>
          </a:p>
        </p:txBody>
      </p:sp>
      <p:cxnSp>
        <p:nvCxnSpPr>
          <p:cNvPr id="76" name="Conector angular 75"/>
          <p:cNvCxnSpPr/>
          <p:nvPr/>
        </p:nvCxnSpPr>
        <p:spPr>
          <a:xfrm rot="5400000">
            <a:off x="1303061" y="2677063"/>
            <a:ext cx="152362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20949" y="3209290"/>
            <a:ext cx="114835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017506" y="491922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rovenientes </a:t>
            </a:r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16200000" flipH="1">
            <a:off x="1464558" y="4807686"/>
            <a:ext cx="65753" cy="1573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5400000" flipH="1" flipV="1">
            <a:off x="1431187" y="4794029"/>
            <a:ext cx="71667" cy="7858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710592" y="5692254"/>
            <a:ext cx="1054337" cy="60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Grecorromana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Germánica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Hebreo-cristiana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48" name="Conector angular 247"/>
          <p:cNvCxnSpPr>
            <a:stCxn id="211" idx="0"/>
          </p:cNvCxnSpPr>
          <p:nvPr/>
        </p:nvCxnSpPr>
        <p:spPr>
          <a:xfrm rot="5400000" flipH="1" flipV="1">
            <a:off x="1179648" y="5600971"/>
            <a:ext cx="149397" cy="331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417032" y="63539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onsiste en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951936" y="892540"/>
            <a:ext cx="54417" cy="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256017" y="100344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Diversidad de culturas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4005924" y="1550034"/>
            <a:ext cx="154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uyas dinámicas pueden ser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746132" y="1477776"/>
            <a:ext cx="106810" cy="377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06116" y="191493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Integración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5400000">
            <a:off x="4447002" y="1347536"/>
            <a:ext cx="108252" cy="9904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3701216" y="239730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 modelos como</a:t>
            </a:r>
            <a:endParaRPr lang="es-ES" sz="900" dirty="0"/>
          </a:p>
        </p:txBody>
      </p:sp>
      <p:cxnSp>
        <p:nvCxnSpPr>
          <p:cNvPr id="223" name="Conector angular 222"/>
          <p:cNvCxnSpPr/>
          <p:nvPr/>
        </p:nvCxnSpPr>
        <p:spPr>
          <a:xfrm rot="5400000">
            <a:off x="4107919" y="2202416"/>
            <a:ext cx="125588" cy="277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240605" y="2740455"/>
            <a:ext cx="726227" cy="26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Asimilación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323519" y="6866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expresa por</a:t>
            </a:r>
            <a:endParaRPr lang="es-ES" sz="900" dirty="0"/>
          </a:p>
        </p:txBody>
      </p:sp>
      <p:cxnSp>
        <p:nvCxnSpPr>
          <p:cNvPr id="275" name="Conector angular 274"/>
          <p:cNvCxnSpPr/>
          <p:nvPr/>
        </p:nvCxnSpPr>
        <p:spPr>
          <a:xfrm rot="16200000" flipH="1">
            <a:off x="4749443" y="690930"/>
            <a:ext cx="3150" cy="1157"/>
          </a:xfrm>
          <a:prstGeom prst="bentConnector3">
            <a:avLst>
              <a:gd name="adj1" fmla="val -37840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5570524" y="187991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Segregación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/>
          <p:nvPr/>
        </p:nvCxnSpPr>
        <p:spPr>
          <a:xfrm rot="16200000" flipH="1">
            <a:off x="5402306" y="1274437"/>
            <a:ext cx="108185" cy="11197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5578294" y="238080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por medio de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6063185" y="2307103"/>
            <a:ext cx="143409" cy="3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5765119" y="2703262"/>
            <a:ext cx="85804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Racismo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Xenofobia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5663976" y="3592012"/>
            <a:ext cx="79474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Mecanismos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969122" y="4364494"/>
            <a:ext cx="1118927" cy="641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Tratados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Declaraciones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Constituciones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Acuerdos</a:t>
            </a: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768398" y="33032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combatidos por</a:t>
            </a:r>
            <a:endParaRPr lang="es-ES" sz="900" dirty="0"/>
          </a:p>
        </p:txBody>
      </p: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16200000" flipH="1">
            <a:off x="6132293" y="3108549"/>
            <a:ext cx="256538" cy="132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4974198" y="414490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292" name="Conector angular 291"/>
          <p:cNvCxnSpPr>
            <a:stCxn id="285" idx="2"/>
            <a:endCxn id="291" idx="0"/>
          </p:cNvCxnSpPr>
          <p:nvPr/>
        </p:nvCxnSpPr>
        <p:spPr>
          <a:xfrm rot="5400000">
            <a:off x="5697380" y="3780936"/>
            <a:ext cx="199373" cy="5285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6500853" y="3587367"/>
            <a:ext cx="76768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Personajes relevantes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 rot="16200000" flipH="1">
            <a:off x="6675714" y="3211747"/>
            <a:ext cx="66260" cy="642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6053693" y="40933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312" name="Conector angular 311"/>
          <p:cNvCxnSpPr>
            <a:stCxn id="308" idx="2"/>
            <a:endCxn id="311" idx="0"/>
          </p:cNvCxnSpPr>
          <p:nvPr/>
        </p:nvCxnSpPr>
        <p:spPr>
          <a:xfrm rot="5400000">
            <a:off x="6672273" y="3880893"/>
            <a:ext cx="152431" cy="2724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Colombia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ebido al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5779" y="180358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Mestizaje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971860" y="1764943"/>
            <a:ext cx="74932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512566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refleja en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934091" y="2235116"/>
            <a:ext cx="211123" cy="630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591462" y="2652273"/>
            <a:ext cx="1122431" cy="44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Diferentes etnias, cada una con sus valores culturales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509175" y="3602883"/>
            <a:ext cx="1289274" cy="113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Indígena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ROM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Raizal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Palenquero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Afrodescendiente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Personas sin pertenencia </a:t>
            </a:r>
            <a:r>
              <a:rPr lang="es-ES" sz="900" dirty="0">
                <a:solidFill>
                  <a:schemeClr val="tx1"/>
                </a:solidFill>
              </a:rPr>
              <a:t>é</a:t>
            </a:r>
            <a:r>
              <a:rPr lang="es-ES" sz="900" dirty="0" smtClean="0">
                <a:solidFill>
                  <a:schemeClr val="tx1"/>
                </a:solidFill>
              </a:rPr>
              <a:t>tnica</a:t>
            </a: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18527" y="32255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8087286" y="2586881"/>
            <a:ext cx="49258" cy="81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8049774" y="3122664"/>
            <a:ext cx="130245" cy="75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/>
          <p:nvPr/>
        </p:nvCxnSpPr>
        <p:spPr>
          <a:xfrm rot="16200000" flipH="1">
            <a:off x="8043383" y="3547001"/>
            <a:ext cx="146482" cy="37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ambién se da en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974706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 descr="Nodo de segundo nivel" title="Nodo02"/>
          <p:cNvSpPr/>
          <p:nvPr/>
        </p:nvSpPr>
        <p:spPr>
          <a:xfrm>
            <a:off x="2017847" y="186841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Interculturalidad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3" name="Conector angular 122"/>
          <p:cNvCxnSpPr>
            <a:stCxn id="113" idx="0"/>
          </p:cNvCxnSpPr>
          <p:nvPr/>
        </p:nvCxnSpPr>
        <p:spPr>
          <a:xfrm rot="16200000" flipV="1">
            <a:off x="2242802" y="1530995"/>
            <a:ext cx="68249" cy="606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2011651" y="239517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cuando</a:t>
            </a:r>
            <a:endParaRPr lang="es-ES" sz="900" dirty="0"/>
          </a:p>
        </p:txBody>
      </p:sp>
      <p:sp>
        <p:nvSpPr>
          <p:cNvPr id="127" name="Rectángulo 126" descr="Nodo de tercer nivel" title="Nodo03"/>
          <p:cNvSpPr/>
          <p:nvPr/>
        </p:nvSpPr>
        <p:spPr>
          <a:xfrm>
            <a:off x="1986010" y="2740454"/>
            <a:ext cx="1122431" cy="444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Las culturas se relacionan y comunican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3" name="Conector angular 152"/>
          <p:cNvCxnSpPr/>
          <p:nvPr/>
        </p:nvCxnSpPr>
        <p:spPr>
          <a:xfrm rot="5400000">
            <a:off x="2489405" y="2664388"/>
            <a:ext cx="152362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 descr="Nodo de quinto nivel" title="Nodo05"/>
          <p:cNvSpPr/>
          <p:nvPr/>
        </p:nvSpPr>
        <p:spPr>
          <a:xfrm>
            <a:off x="1800505" y="5264889"/>
            <a:ext cx="855826" cy="29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Cultura oriental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2" name="Conector angular 181"/>
          <p:cNvCxnSpPr/>
          <p:nvPr/>
        </p:nvCxnSpPr>
        <p:spPr>
          <a:xfrm>
            <a:off x="1860958" y="5184468"/>
            <a:ext cx="757504" cy="78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1871479" y="5689676"/>
            <a:ext cx="835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Árabe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India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Japonesa</a:t>
            </a:r>
            <a:endParaRPr lang="es-ES" sz="900" dirty="0"/>
          </a:p>
        </p:txBody>
      </p:sp>
      <p:cxnSp>
        <p:nvCxnSpPr>
          <p:cNvPr id="58" name="Conector recto 57"/>
          <p:cNvCxnSpPr>
            <a:stCxn id="181" idx="2"/>
            <a:endCxn id="56" idx="0"/>
          </p:cNvCxnSpPr>
          <p:nvPr/>
        </p:nvCxnSpPr>
        <p:spPr>
          <a:xfrm>
            <a:off x="2228418" y="5558181"/>
            <a:ext cx="61016" cy="13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1461825" y="3531201"/>
            <a:ext cx="143025" cy="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5400000">
            <a:off x="2499574" y="2334526"/>
            <a:ext cx="143742" cy="1157"/>
          </a:xfrm>
          <a:prstGeom prst="bentConnector3">
            <a:avLst>
              <a:gd name="adj1" fmla="val 1460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16200000" flipH="1">
            <a:off x="4789923" y="981858"/>
            <a:ext cx="3150" cy="1157"/>
          </a:xfrm>
          <a:prstGeom prst="bentConnector3">
            <a:avLst>
              <a:gd name="adj1" fmla="val -37840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 descr="Conector entre nodos" title="conector"/>
          <p:cNvSpPr txBox="1"/>
          <p:nvPr/>
        </p:nvSpPr>
        <p:spPr>
          <a:xfrm>
            <a:off x="3027586" y="308714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implica</a:t>
            </a:r>
            <a:endParaRPr lang="es-ES" sz="900" dirty="0"/>
          </a:p>
        </p:txBody>
      </p:sp>
      <p:sp>
        <p:nvSpPr>
          <p:cNvPr id="183" name="Rectángulo 182" descr="Nodo de cuarto nivel&#10;" title="Nodo04"/>
          <p:cNvSpPr/>
          <p:nvPr/>
        </p:nvSpPr>
        <p:spPr>
          <a:xfrm>
            <a:off x="3239133" y="3492185"/>
            <a:ext cx="631316" cy="4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Adopción de valores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4" name="Conector angular 183"/>
          <p:cNvCxnSpPr/>
          <p:nvPr/>
        </p:nvCxnSpPr>
        <p:spPr>
          <a:xfrm rot="5400000">
            <a:off x="3497837" y="3377336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/>
          <p:nvPr/>
        </p:nvCxnSpPr>
        <p:spPr>
          <a:xfrm rot="5400000">
            <a:off x="4225142" y="2643719"/>
            <a:ext cx="143742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5061991" y="50377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ejemplos</a:t>
            </a:r>
            <a:endParaRPr lang="es-ES" sz="900" dirty="0"/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4818390" y="5244948"/>
            <a:ext cx="1352985" cy="1613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Declaración Universal de Derechos Humanos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Patrimonio </a:t>
            </a:r>
            <a:r>
              <a:rPr lang="es-ES" sz="900" dirty="0" err="1" smtClean="0">
                <a:solidFill>
                  <a:schemeClr val="tx1"/>
                </a:solidFill>
              </a:rPr>
              <a:t>Cutural</a:t>
            </a:r>
            <a:r>
              <a:rPr lang="es-ES" sz="900" dirty="0" smtClean="0">
                <a:solidFill>
                  <a:schemeClr val="tx1"/>
                </a:solidFill>
              </a:rPr>
              <a:t> – Unesco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Tratado de Maastricht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Acta de Igualdad de Oportunidades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Constitución Política de Colombia, </a:t>
            </a:r>
            <a:r>
              <a:rPr lang="es-ES" sz="900" dirty="0" smtClean="0">
                <a:solidFill>
                  <a:schemeClr val="tx1"/>
                </a:solidFill>
              </a:rPr>
              <a:t>1991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2" name="Conector angular 321"/>
          <p:cNvCxnSpPr/>
          <p:nvPr/>
        </p:nvCxnSpPr>
        <p:spPr>
          <a:xfrm rot="5400000">
            <a:off x="6070400" y="2635405"/>
            <a:ext cx="19015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>
            <a:off x="3503452" y="3082282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CuadroTexto 325" descr="Conector entre nodos" title="conector"/>
          <p:cNvSpPr txBox="1"/>
          <p:nvPr/>
        </p:nvSpPr>
        <p:spPr>
          <a:xfrm>
            <a:off x="2050499" y="325672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raíz de</a:t>
            </a:r>
            <a:endParaRPr lang="es-ES" sz="900" dirty="0"/>
          </a:p>
        </p:txBody>
      </p:sp>
      <p:sp>
        <p:nvSpPr>
          <p:cNvPr id="327" name="Rectángulo 326" descr="Nodo de cuarto nivel&#10;" title="Nodo04"/>
          <p:cNvSpPr/>
          <p:nvPr/>
        </p:nvSpPr>
        <p:spPr>
          <a:xfrm>
            <a:off x="2269886" y="3570389"/>
            <a:ext cx="813760" cy="44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Movimientos migratorios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8" name="Conector angular 327"/>
          <p:cNvCxnSpPr/>
          <p:nvPr/>
        </p:nvCxnSpPr>
        <p:spPr>
          <a:xfrm rot="5400000">
            <a:off x="2570767" y="3494400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>
            <a:endCxn id="326" idx="0"/>
          </p:cNvCxnSpPr>
          <p:nvPr/>
        </p:nvCxnSpPr>
        <p:spPr>
          <a:xfrm rot="5400000">
            <a:off x="2574511" y="3211081"/>
            <a:ext cx="80216" cy="110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ángulo 367" descr="Nodo de quinto nivel" title="Nodo05"/>
          <p:cNvSpPr/>
          <p:nvPr/>
        </p:nvSpPr>
        <p:spPr>
          <a:xfrm>
            <a:off x="2759456" y="4748902"/>
            <a:ext cx="917047" cy="590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Búsqueda de nuevas oportunidades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212297" y="40959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or causa de</a:t>
            </a:r>
            <a:endParaRPr lang="es-ES" sz="900" dirty="0"/>
          </a:p>
        </p:txBody>
      </p:sp>
      <p:cxnSp>
        <p:nvCxnSpPr>
          <p:cNvPr id="370" name="Conector angular 369"/>
          <p:cNvCxnSpPr>
            <a:endCxn id="369" idx="0"/>
          </p:cNvCxnSpPr>
          <p:nvPr/>
        </p:nvCxnSpPr>
        <p:spPr>
          <a:xfrm rot="16200000" flipH="1">
            <a:off x="2659349" y="3984424"/>
            <a:ext cx="65753" cy="1573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71" descr="Nodo de quinto nivel" title="Nodo05"/>
          <p:cNvSpPr/>
          <p:nvPr/>
        </p:nvSpPr>
        <p:spPr>
          <a:xfrm>
            <a:off x="2032934" y="4390634"/>
            <a:ext cx="855826" cy="29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Desastres ambientales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4" name="Rectángulo 373" descr="Nodo de quinto nivel" title="Nodo05"/>
          <p:cNvSpPr/>
          <p:nvPr/>
        </p:nvSpPr>
        <p:spPr>
          <a:xfrm>
            <a:off x="3330192" y="4179232"/>
            <a:ext cx="572777" cy="29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Guerras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75" name="Conector angular 374"/>
          <p:cNvCxnSpPr/>
          <p:nvPr/>
        </p:nvCxnSpPr>
        <p:spPr>
          <a:xfrm rot="5400000">
            <a:off x="2677027" y="4271738"/>
            <a:ext cx="159777" cy="990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/>
          <p:nvPr/>
        </p:nvCxnSpPr>
        <p:spPr>
          <a:xfrm rot="16200000" flipH="1">
            <a:off x="2683944" y="4503099"/>
            <a:ext cx="488580" cy="3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>
            <a:off x="3124452" y="4207301"/>
            <a:ext cx="202898" cy="932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16200000" flipH="1">
            <a:off x="5573131" y="5025002"/>
            <a:ext cx="94894" cy="337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378" descr="Nodo de quinto nivel" title="Nodo05"/>
          <p:cNvSpPr/>
          <p:nvPr/>
        </p:nvSpPr>
        <p:spPr>
          <a:xfrm>
            <a:off x="6220754" y="4346258"/>
            <a:ext cx="1118927" cy="993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Martin Luther King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Nelson Mandela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Rigoberta Menchú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Mahatma Gandhi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6" name="Conector angular 385"/>
          <p:cNvCxnSpPr/>
          <p:nvPr/>
        </p:nvCxnSpPr>
        <p:spPr>
          <a:xfrm rot="5400000">
            <a:off x="6730833" y="5812261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5400000">
            <a:off x="6701820" y="5387931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ángulo 387" descr="Nodo de tercer nivel" title="Nodo03"/>
          <p:cNvSpPr/>
          <p:nvPr/>
        </p:nvSpPr>
        <p:spPr>
          <a:xfrm>
            <a:off x="4049484" y="2728424"/>
            <a:ext cx="595628" cy="3214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err="1" smtClean="0">
                <a:solidFill>
                  <a:schemeClr val="tx1"/>
                </a:solidFill>
              </a:rPr>
              <a:t>Melting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  <a:r>
              <a:rPr lang="es-ES" sz="900" i="1" dirty="0" err="1" smtClean="0">
                <a:solidFill>
                  <a:schemeClr val="tx1"/>
                </a:solidFill>
              </a:rPr>
              <a:t>Pot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389" name="Rectángulo 388" descr="Nodo de tercer nivel" title="Nodo03"/>
          <p:cNvSpPr/>
          <p:nvPr/>
        </p:nvSpPr>
        <p:spPr>
          <a:xfrm>
            <a:off x="4745010" y="2726908"/>
            <a:ext cx="726227" cy="26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Pluralismo cultural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CuadroTexto 389" descr="Conector entre nodos" title="conector"/>
          <p:cNvSpPr txBox="1"/>
          <p:nvPr/>
        </p:nvSpPr>
        <p:spPr>
          <a:xfrm>
            <a:off x="3740713" y="31101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supone</a:t>
            </a:r>
            <a:endParaRPr lang="es-ES" sz="900" dirty="0"/>
          </a:p>
        </p:txBody>
      </p:sp>
      <p:sp>
        <p:nvSpPr>
          <p:cNvPr id="391" name="Rectángulo 390" descr="Nodo de cuarto nivel&#10;" title="Nodo04"/>
          <p:cNvSpPr/>
          <p:nvPr/>
        </p:nvSpPr>
        <p:spPr>
          <a:xfrm>
            <a:off x="3919509" y="3496983"/>
            <a:ext cx="639867" cy="4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Nuevas pautas culturales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92" name="Conector angular 391"/>
          <p:cNvCxnSpPr/>
          <p:nvPr/>
        </p:nvCxnSpPr>
        <p:spPr>
          <a:xfrm rot="5400000">
            <a:off x="4210964" y="3400346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5400000">
            <a:off x="4216579" y="3105292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uadroTexto 393" descr="Conector entre nodos" title="conector"/>
          <p:cNvSpPr txBox="1"/>
          <p:nvPr/>
        </p:nvSpPr>
        <p:spPr>
          <a:xfrm>
            <a:off x="4503404" y="308973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comprende</a:t>
            </a:r>
            <a:endParaRPr lang="es-ES" sz="900" dirty="0"/>
          </a:p>
        </p:txBody>
      </p:sp>
      <p:sp>
        <p:nvSpPr>
          <p:cNvPr id="395" name="Rectángulo 394" descr="Nodo de cuarto nivel&#10;" title="Nodo04"/>
          <p:cNvSpPr/>
          <p:nvPr/>
        </p:nvSpPr>
        <p:spPr>
          <a:xfrm>
            <a:off x="4608437" y="3496983"/>
            <a:ext cx="985971" cy="4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Reconocimiento igualitario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96" name="Conector angular 395"/>
          <p:cNvCxnSpPr/>
          <p:nvPr/>
        </p:nvCxnSpPr>
        <p:spPr>
          <a:xfrm rot="5400000">
            <a:off x="4994658" y="3379873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/>
          <p:nvPr/>
        </p:nvCxnSpPr>
        <p:spPr>
          <a:xfrm rot="5400000">
            <a:off x="5030804" y="3040370"/>
            <a:ext cx="109997" cy="1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angular 397"/>
          <p:cNvCxnSpPr/>
          <p:nvPr/>
        </p:nvCxnSpPr>
        <p:spPr>
          <a:xfrm rot="16200000" flipH="1">
            <a:off x="6128184" y="3529950"/>
            <a:ext cx="93576" cy="16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endCxn id="222" idx="2"/>
          </p:cNvCxnSpPr>
          <p:nvPr/>
        </p:nvCxnSpPr>
        <p:spPr>
          <a:xfrm flipV="1">
            <a:off x="3701216" y="2628137"/>
            <a:ext cx="558587" cy="7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4349454" y="2643979"/>
            <a:ext cx="585805" cy="7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uadroTexto 398" descr="Conector entre nodos" title="conector"/>
          <p:cNvSpPr txBox="1"/>
          <p:nvPr/>
        </p:nvSpPr>
        <p:spPr>
          <a:xfrm>
            <a:off x="6317944" y="5448544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defienden valores como</a:t>
            </a:r>
            <a:endParaRPr lang="es-ES" sz="900" dirty="0"/>
          </a:p>
        </p:txBody>
      </p:sp>
      <p:sp>
        <p:nvSpPr>
          <p:cNvPr id="400" name="Rectángulo 399" descr="Nodo de sexto nivel" title="Nodo06"/>
          <p:cNvSpPr/>
          <p:nvPr/>
        </p:nvSpPr>
        <p:spPr>
          <a:xfrm>
            <a:off x="6360182" y="5862199"/>
            <a:ext cx="900659" cy="827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Diversidad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Pluralismo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Identidad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Igualdad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Respeto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Libertad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</TotalTime>
  <Words>186</Words>
  <Application>Microsoft Office PowerPoint</Application>
  <PresentationFormat>Carta (216 x 279 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zambanitos</cp:lastModifiedBy>
  <cp:revision>43</cp:revision>
  <cp:lastPrinted>2015-06-25T22:36:16Z</cp:lastPrinted>
  <dcterms:created xsi:type="dcterms:W3CDTF">2015-05-14T14:12:36Z</dcterms:created>
  <dcterms:modified xsi:type="dcterms:W3CDTF">2015-08-08T15:22:02Z</dcterms:modified>
</cp:coreProperties>
</file>