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434993" y="59254"/>
            <a:ext cx="8608406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democracia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381094" y="971550"/>
            <a:ext cx="302629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gobierno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 descr="Conector entre nodos" title="conector"/>
          <p:cNvSpPr txBox="1"/>
          <p:nvPr/>
        </p:nvSpPr>
        <p:spPr>
          <a:xfrm>
            <a:off x="1308529" y="149774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el cual posee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381095" y="1860606"/>
            <a:ext cx="99984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sentido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1921459" y="236160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responden 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381096" y="2722502"/>
            <a:ext cx="999848" cy="3435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anarquía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381094" y="3598731"/>
            <a:ext cx="99984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derechos y deberes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381094" y="4443200"/>
            <a:ext cx="99984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385718" y="3212000"/>
            <a:ext cx="1024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garantizando los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CuadroTexto 132" descr="Conector entre nodos" title="conector"/>
          <p:cNvSpPr txBox="1"/>
          <p:nvPr/>
        </p:nvSpPr>
        <p:spPr>
          <a:xfrm>
            <a:off x="173006" y="4080244"/>
            <a:ext cx="1319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haciendo cumplir las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210" descr="Nodo de sexto nivel" title="Nodo06"/>
          <p:cNvSpPr/>
          <p:nvPr/>
        </p:nvSpPr>
        <p:spPr>
          <a:xfrm>
            <a:off x="381094" y="5328909"/>
            <a:ext cx="999848" cy="47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militar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político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CuadroTexto 242" descr="Conector entre nodos" title="conector"/>
          <p:cNvSpPr txBox="1"/>
          <p:nvPr/>
        </p:nvSpPr>
        <p:spPr>
          <a:xfrm>
            <a:off x="128277" y="4941257"/>
            <a:ext cx="14381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el ejercicio del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4438585" y="235876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fundados en la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4521756" y="2721547"/>
            <a:ext cx="86772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soberanía popular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4452226" y="3216217"/>
            <a:ext cx="965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 través de la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Rectángulo 307" descr="Nodo de cuarto nivel&#10;" title="Nodo04"/>
          <p:cNvSpPr/>
          <p:nvPr/>
        </p:nvSpPr>
        <p:spPr>
          <a:xfrm>
            <a:off x="4540402" y="4437707"/>
            <a:ext cx="856512" cy="362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mayorías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Rectángulo 308" descr="Nodo de quinto nivel" title="Nodo05"/>
          <p:cNvSpPr/>
          <p:nvPr/>
        </p:nvSpPr>
        <p:spPr>
          <a:xfrm>
            <a:off x="4550726" y="6217115"/>
            <a:ext cx="906106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libertad e igualdad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CuadroTexto 310" descr="Conector entre nodos" title="conector"/>
          <p:cNvSpPr txBox="1"/>
          <p:nvPr/>
        </p:nvSpPr>
        <p:spPr>
          <a:xfrm>
            <a:off x="4466144" y="4950724"/>
            <a:ext cx="10090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y las pautas de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6373251" y="971851"/>
            <a:ext cx="2700000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participación </a:t>
            </a:r>
            <a:r>
              <a:rPr lang="es-ES" sz="1300" b="1" dirty="0">
                <a:latin typeface="Arial" panose="020B0604020202020204" pitchFamily="34" charset="0"/>
                <a:cs typeface="Arial" panose="020B0604020202020204" pitchFamily="34" charset="0"/>
              </a:rPr>
              <a:t>ciudadana</a:t>
            </a: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6683290" y="1475431"/>
            <a:ext cx="1222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 según sus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6376630" y="1852265"/>
            <a:ext cx="864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y valores </a:t>
            </a:r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6401469" y="2717477"/>
            <a:ext cx="839161" cy="3454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interés colectivo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Rectángulo 344" descr="Nodo de quinto nivel" title="Nodo05"/>
          <p:cNvSpPr/>
          <p:nvPr/>
        </p:nvSpPr>
        <p:spPr>
          <a:xfrm>
            <a:off x="7500688" y="5990154"/>
            <a:ext cx="823405" cy="641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voto</a:t>
            </a:r>
          </a:p>
          <a:p>
            <a:pPr algn="just"/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asociación  libre</a:t>
            </a:r>
          </a:p>
          <a:p>
            <a:pPr algn="just"/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manifestación </a:t>
            </a:r>
          </a:p>
          <a:p>
            <a:pPr algn="just"/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veeduría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295153" y="3176185"/>
            <a:ext cx="112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 se </a:t>
            </a:r>
          </a:p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otorga la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CuadroTexto 349" descr="Conector entre nodos" title="conector"/>
          <p:cNvSpPr txBox="1"/>
          <p:nvPr/>
        </p:nvSpPr>
        <p:spPr>
          <a:xfrm>
            <a:off x="8179351" y="4079175"/>
            <a:ext cx="963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la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CuadroTexto 354" descr="Conector entre nodos" title="conector"/>
          <p:cNvSpPr txBox="1"/>
          <p:nvPr/>
        </p:nvSpPr>
        <p:spPr>
          <a:xfrm>
            <a:off x="4561019" y="5890127"/>
            <a:ext cx="9206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en condiciones de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ectángulo 365" descr="Nodo de quinto nivel" title="Nodo05"/>
          <p:cNvSpPr/>
          <p:nvPr/>
        </p:nvSpPr>
        <p:spPr>
          <a:xfrm>
            <a:off x="4544576" y="5373899"/>
            <a:ext cx="912256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representatividad y participación </a:t>
            </a:r>
          </a:p>
        </p:txBody>
      </p:sp>
      <p:sp>
        <p:nvSpPr>
          <p:cNvPr id="111" name="Rectángulo 110" descr="Nodo de primer nivel" title="Nodo01"/>
          <p:cNvSpPr/>
          <p:nvPr/>
        </p:nvSpPr>
        <p:spPr>
          <a:xfrm>
            <a:off x="3490644" y="973526"/>
            <a:ext cx="2815660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>
                <a:latin typeface="Arial" panose="020B0604020202020204" pitchFamily="34" charset="0"/>
                <a:cs typeface="Arial" panose="020B0604020202020204" pitchFamily="34" charset="0"/>
              </a:rPr>
              <a:t>El gobierno democrático</a:t>
            </a:r>
          </a:p>
        </p:txBody>
      </p:sp>
      <p:sp>
        <p:nvSpPr>
          <p:cNvPr id="158" name="Rectángulo 157" descr="Nodo de tercer nivel" title="Nodo03"/>
          <p:cNvSpPr/>
          <p:nvPr/>
        </p:nvSpPr>
        <p:spPr>
          <a:xfrm>
            <a:off x="1482558" y="2711862"/>
            <a:ext cx="1924832" cy="345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¿quién gobierna?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 ejerce? 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ángulo 164" descr="Nodo de cuarto nivel&#10;" title="Nodo04"/>
          <p:cNvSpPr/>
          <p:nvPr/>
        </p:nvSpPr>
        <p:spPr>
          <a:xfrm>
            <a:off x="1487940" y="3594060"/>
            <a:ext cx="89246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autocrático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ángulo 171" descr="Nodo de segundo nivel" title="Nodo02"/>
          <p:cNvSpPr/>
          <p:nvPr/>
        </p:nvSpPr>
        <p:spPr>
          <a:xfrm>
            <a:off x="5456832" y="1854758"/>
            <a:ext cx="864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tres tipos</a:t>
            </a:r>
            <a:endParaRPr lang="es-CO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ángulo 182" descr="Nodo de tercer nivel" title="Nodo03"/>
          <p:cNvSpPr/>
          <p:nvPr/>
        </p:nvSpPr>
        <p:spPr>
          <a:xfrm>
            <a:off x="5479587" y="2727920"/>
            <a:ext cx="840571" cy="335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omplemen-tarios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ectángulo 185" descr="Nodo de segundo nivel" title="Nodo02"/>
          <p:cNvSpPr/>
          <p:nvPr/>
        </p:nvSpPr>
        <p:spPr>
          <a:xfrm>
            <a:off x="8240097" y="1848578"/>
            <a:ext cx="864000" cy="3696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Colombia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ángulo 190" descr="Nodo de tercer nivel" title="Nodo03"/>
          <p:cNvSpPr/>
          <p:nvPr/>
        </p:nvSpPr>
        <p:spPr>
          <a:xfrm>
            <a:off x="8240096" y="2715963"/>
            <a:ext cx="854563" cy="3325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separación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partidista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ángulo 191" descr="Nodo de cuarto nivel&#10;" title="Nodo04"/>
          <p:cNvSpPr/>
          <p:nvPr/>
        </p:nvSpPr>
        <p:spPr>
          <a:xfrm>
            <a:off x="8273566" y="3597985"/>
            <a:ext cx="8305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Constitución de 1991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CuadroTexto 367" descr="Conector entre nodos" title="conector"/>
          <p:cNvSpPr txBox="1"/>
          <p:nvPr/>
        </p:nvSpPr>
        <p:spPr>
          <a:xfrm>
            <a:off x="4158484" y="1508391"/>
            <a:ext cx="1725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comprende a través de sus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CuadroTexto 368" descr="Conector entre nodos" title="conector"/>
          <p:cNvSpPr txBox="1"/>
          <p:nvPr/>
        </p:nvSpPr>
        <p:spPr>
          <a:xfrm>
            <a:off x="2002087" y="3192927"/>
            <a:ext cx="961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CuadroTexto 370" descr="Conector entre nodos" title="conector"/>
          <p:cNvSpPr txBox="1"/>
          <p:nvPr/>
        </p:nvSpPr>
        <p:spPr>
          <a:xfrm>
            <a:off x="6262967" y="3196563"/>
            <a:ext cx="1082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privilegia la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CuadroTexto 372" descr="Conector entre nodos" title="conector"/>
          <p:cNvSpPr txBox="1"/>
          <p:nvPr/>
        </p:nvSpPr>
        <p:spPr>
          <a:xfrm>
            <a:off x="6304981" y="4060030"/>
            <a:ext cx="9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mediada por la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CuadroTexto 374" descr="Conector entre nodos" title="conector"/>
          <p:cNvSpPr txBox="1"/>
          <p:nvPr/>
        </p:nvSpPr>
        <p:spPr>
          <a:xfrm>
            <a:off x="8206114" y="2347459"/>
            <a:ext cx="972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fue limitada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Rectángulo 375" descr="Nodo de quinto nivel" title="Nodo05"/>
          <p:cNvSpPr/>
          <p:nvPr/>
        </p:nvSpPr>
        <p:spPr>
          <a:xfrm>
            <a:off x="5478910" y="4603897"/>
            <a:ext cx="847864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representativa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Rectángulo 376" descr="Nodo de quinto nivel" title="Nodo05"/>
          <p:cNvSpPr/>
          <p:nvPr/>
        </p:nvSpPr>
        <p:spPr>
          <a:xfrm>
            <a:off x="5526261" y="5475719"/>
            <a:ext cx="792763" cy="3789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deliberativa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" name="CuadroTexto 378" descr="Conector entre nodos" title="conector"/>
          <p:cNvSpPr txBox="1"/>
          <p:nvPr/>
        </p:nvSpPr>
        <p:spPr>
          <a:xfrm>
            <a:off x="5358036" y="5104844"/>
            <a:ext cx="116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y otras veces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Rectángulo 379" descr="Nodo de quinto nivel" title="Nodo05"/>
          <p:cNvSpPr/>
          <p:nvPr/>
        </p:nvSpPr>
        <p:spPr>
          <a:xfrm>
            <a:off x="1482558" y="444602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arbitrario</a:t>
            </a:r>
          </a:p>
          <a:p>
            <a:pPr algn="just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*excluyente</a:t>
            </a:r>
          </a:p>
          <a:p>
            <a:pPr algn="just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*minoritario</a:t>
            </a:r>
            <a:endParaRPr lang="es-C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*represivo </a:t>
            </a:r>
          </a:p>
          <a:p>
            <a:pPr algn="just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*poder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concentrado</a:t>
            </a:r>
          </a:p>
        </p:txBody>
      </p:sp>
      <p:sp>
        <p:nvSpPr>
          <p:cNvPr id="381" name="Rectángulo 380" descr="Nodo de sexto nivel" title="Nodo06"/>
          <p:cNvSpPr/>
          <p:nvPr/>
        </p:nvSpPr>
        <p:spPr>
          <a:xfrm>
            <a:off x="1492251" y="6070039"/>
            <a:ext cx="888157" cy="682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Arabia Saudí</a:t>
            </a:r>
            <a:endParaRPr lang="es-CO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Sudán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2" name="CuadroTexto 381" descr="Conector entre nodos" title="conector"/>
          <p:cNvSpPr txBox="1"/>
          <p:nvPr/>
        </p:nvSpPr>
        <p:spPr>
          <a:xfrm>
            <a:off x="1427665" y="4088854"/>
            <a:ext cx="116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definido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Rectángulo 383" descr="Nodo de quinto nivel" title="Nodo05"/>
          <p:cNvSpPr/>
          <p:nvPr/>
        </p:nvSpPr>
        <p:spPr>
          <a:xfrm>
            <a:off x="8411854" y="5309819"/>
            <a:ext cx="682805" cy="398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mecanismos participación </a:t>
            </a:r>
            <a:r>
              <a:rPr lang="es-CO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ciudadana 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CuadroTexto 386" descr="Conector entre nodos" title="conector"/>
          <p:cNvSpPr txBox="1"/>
          <p:nvPr/>
        </p:nvSpPr>
        <p:spPr>
          <a:xfrm>
            <a:off x="1389555" y="5698099"/>
            <a:ext cx="111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como en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8" name="CuadroTexto 387" descr="Conector entre nodos" title="conector"/>
          <p:cNvSpPr txBox="1"/>
          <p:nvPr/>
        </p:nvSpPr>
        <p:spPr>
          <a:xfrm>
            <a:off x="8144708" y="3227366"/>
            <a:ext cx="104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y fortalecida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891622" y="653439"/>
            <a:ext cx="583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 flipV="1">
            <a:off x="4931313" y="649973"/>
            <a:ext cx="0" cy="318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 flipV="1">
            <a:off x="7719826" y="649972"/>
            <a:ext cx="0" cy="318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4927517" y="415821"/>
            <a:ext cx="1" cy="22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921630" y="1411332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927517" y="1411332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7268407" y="1407843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2465019" y="1723206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6808630" y="1721331"/>
            <a:ext cx="9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7776318" y="1721331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6800068" y="1723206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496810" y="2218431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4963836" y="2205207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7752901" y="2205206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8667377" y="2212384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2467206" y="2569553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881019" y="2563755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8692272" y="2563755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6816517" y="3071669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5909694" y="2575925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4945621" y="2573399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881019" y="306564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2451797" y="3064988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4945621" y="3070725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7867380" y="3043276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8593290" y="3049675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891457" y="3440596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1956040" y="3442832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4945621" y="3415383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7858222" y="3520130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8656672" y="344704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881019" y="394757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1948142" y="394757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963738" y="4811458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905833" y="4028707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6814182" y="394498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8656672" y="3960333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881019" y="429953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1948606" y="4286645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/>
          <p:nvPr/>
        </p:nvCxnSpPr>
        <p:spPr>
          <a:xfrm>
            <a:off x="4993297" y="521407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5899376" y="4453595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8667958" y="4304298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880378" y="479671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874550" y="5179233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4998918" y="5727418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/>
          <p:nvPr/>
        </p:nvCxnSpPr>
        <p:spPr>
          <a:xfrm>
            <a:off x="5004538" y="6077937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/>
          <p:cNvCxnSpPr/>
          <p:nvPr/>
        </p:nvCxnSpPr>
        <p:spPr>
          <a:xfrm>
            <a:off x="5899376" y="4952076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197"/>
          <p:cNvCxnSpPr/>
          <p:nvPr/>
        </p:nvCxnSpPr>
        <p:spPr>
          <a:xfrm>
            <a:off x="5905833" y="5311153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/>
          <p:cNvCxnSpPr/>
          <p:nvPr/>
        </p:nvCxnSpPr>
        <p:spPr>
          <a:xfrm>
            <a:off x="7877256" y="5837745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/>
          <p:cNvCxnSpPr/>
          <p:nvPr/>
        </p:nvCxnSpPr>
        <p:spPr>
          <a:xfrm>
            <a:off x="6818398" y="4295688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 descr="Nodo de segundo nivel" title="Nodo02"/>
          <p:cNvSpPr/>
          <p:nvPr/>
        </p:nvSpPr>
        <p:spPr>
          <a:xfrm>
            <a:off x="1488223" y="1854912"/>
            <a:ext cx="191916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formas 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Rectángulo 202" descr="Nodo de cuarto nivel&#10;" title="Nodo04"/>
          <p:cNvSpPr/>
          <p:nvPr/>
        </p:nvSpPr>
        <p:spPr>
          <a:xfrm>
            <a:off x="2512741" y="3594219"/>
            <a:ext cx="89464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democrático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Rectángulo 203" descr="Nodo de cuarto nivel&#10;" title="Nodo04"/>
          <p:cNvSpPr/>
          <p:nvPr/>
        </p:nvSpPr>
        <p:spPr>
          <a:xfrm>
            <a:off x="2507922" y="4453595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*representativo *incluyente</a:t>
            </a:r>
          </a:p>
          <a:p>
            <a:pPr algn="just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*mayoritario</a:t>
            </a:r>
          </a:p>
          <a:p>
            <a:pPr algn="just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*libre oposición</a:t>
            </a:r>
          </a:p>
          <a:p>
            <a:pPr algn="just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compartido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" name="Conector recto 205"/>
          <p:cNvCxnSpPr/>
          <p:nvPr/>
        </p:nvCxnSpPr>
        <p:spPr>
          <a:xfrm>
            <a:off x="2978521" y="394757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 descr="Conector entre nodos" title="conector"/>
          <p:cNvSpPr txBox="1"/>
          <p:nvPr/>
        </p:nvSpPr>
        <p:spPr>
          <a:xfrm>
            <a:off x="3423231" y="4104505"/>
            <a:ext cx="1174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fortaleció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ángulo 207" descr="Nodo de segundo nivel" title="Nodo02"/>
          <p:cNvSpPr/>
          <p:nvPr/>
        </p:nvSpPr>
        <p:spPr>
          <a:xfrm>
            <a:off x="3518967" y="1855675"/>
            <a:ext cx="940162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antecedentes</a:t>
            </a:r>
            <a:endParaRPr lang="es-CO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Rectángulo 208" descr="Nodo de tercer nivel" title="Nodo03"/>
          <p:cNvSpPr/>
          <p:nvPr/>
        </p:nvSpPr>
        <p:spPr>
          <a:xfrm>
            <a:off x="3518967" y="2713781"/>
            <a:ext cx="920335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siglo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a. C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ángulo 211" descr="Nodo de segundo nivel" title="Nodo02"/>
          <p:cNvSpPr/>
          <p:nvPr/>
        </p:nvSpPr>
        <p:spPr>
          <a:xfrm>
            <a:off x="4525477" y="1847734"/>
            <a:ext cx="864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principios </a:t>
            </a:r>
            <a:endParaRPr lang="es-CO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segundo nivel" title="Nodo02"/>
          <p:cNvSpPr/>
          <p:nvPr/>
        </p:nvSpPr>
        <p:spPr>
          <a:xfrm>
            <a:off x="7312394" y="1845639"/>
            <a:ext cx="864000" cy="3696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</a:p>
          <a:p>
            <a:pPr algn="ctr"/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ángulo 128" descr="Nodo de tercer nivel" title="Nodo03"/>
          <p:cNvSpPr/>
          <p:nvPr/>
        </p:nvSpPr>
        <p:spPr>
          <a:xfrm>
            <a:off x="7516176" y="2703342"/>
            <a:ext cx="657214" cy="3452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indirecta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ángulo 129" descr="Nodo de cuarto nivel&#10;" title="Nodo04"/>
          <p:cNvSpPr/>
          <p:nvPr/>
        </p:nvSpPr>
        <p:spPr>
          <a:xfrm>
            <a:off x="6396150" y="4443200"/>
            <a:ext cx="86701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argumentación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ángulo 135" descr="Nodo de cuarto nivel&#10;" title="Nodo04"/>
          <p:cNvSpPr/>
          <p:nvPr/>
        </p:nvSpPr>
        <p:spPr>
          <a:xfrm>
            <a:off x="6396009" y="5298857"/>
            <a:ext cx="85007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respeto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ángulo 136" descr="Nodo de cuarto nivel&#10;" title="Nodo04"/>
          <p:cNvSpPr/>
          <p:nvPr/>
        </p:nvSpPr>
        <p:spPr>
          <a:xfrm>
            <a:off x="6406134" y="6147893"/>
            <a:ext cx="85007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libertad e igualdad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ángulo 137" descr="Nodo de tercer nivel" title="Nodo03"/>
          <p:cNvSpPr/>
          <p:nvPr/>
        </p:nvSpPr>
        <p:spPr>
          <a:xfrm>
            <a:off x="7550348" y="5138552"/>
            <a:ext cx="631294" cy="3452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ángulo 138" descr="Nodo de cuarto nivel&#10;" title="Nodo04"/>
          <p:cNvSpPr/>
          <p:nvPr/>
        </p:nvSpPr>
        <p:spPr>
          <a:xfrm>
            <a:off x="5475187" y="3679060"/>
            <a:ext cx="843837" cy="36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participativos</a:t>
            </a:r>
          </a:p>
        </p:txBody>
      </p:sp>
      <p:sp>
        <p:nvSpPr>
          <p:cNvPr id="140" name="Rectángulo 139" descr="Nodo de cuarto nivel&#10;" title="Nodo04"/>
          <p:cNvSpPr/>
          <p:nvPr/>
        </p:nvSpPr>
        <p:spPr>
          <a:xfrm>
            <a:off x="3510879" y="3595012"/>
            <a:ext cx="93600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ángulo 140" descr="Nodo de cuarto nivel&#10;" title="Nodo04"/>
          <p:cNvSpPr/>
          <p:nvPr/>
        </p:nvSpPr>
        <p:spPr>
          <a:xfrm>
            <a:off x="3518967" y="4439755"/>
            <a:ext cx="927912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Europa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siglo XVIII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ángulo 141" descr="Nodo de cuarto nivel&#10;" title="Nodo04"/>
          <p:cNvSpPr/>
          <p:nvPr/>
        </p:nvSpPr>
        <p:spPr>
          <a:xfrm>
            <a:off x="3510850" y="5373899"/>
            <a:ext cx="93600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Estados-nación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CuadroTexto 142" descr="Conector entre nodos" title="conector"/>
          <p:cNvSpPr txBox="1"/>
          <p:nvPr/>
        </p:nvSpPr>
        <p:spPr>
          <a:xfrm>
            <a:off x="3460823" y="4908963"/>
            <a:ext cx="1084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 la formación de los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adroTexto 143" descr="Conector entre nodos" title="conector"/>
          <p:cNvSpPr txBox="1"/>
          <p:nvPr/>
        </p:nvSpPr>
        <p:spPr>
          <a:xfrm>
            <a:off x="434992" y="2366527"/>
            <a:ext cx="892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al evitar la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ector recto 146"/>
          <p:cNvCxnSpPr/>
          <p:nvPr/>
        </p:nvCxnSpPr>
        <p:spPr>
          <a:xfrm>
            <a:off x="881019" y="2205207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881019" y="1725045"/>
            <a:ext cx="1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881019" y="1723206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1956040" y="3435103"/>
            <a:ext cx="10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2960065" y="3440596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Texto 166" descr="Conector entre nodos" title="conector"/>
          <p:cNvSpPr txBox="1"/>
          <p:nvPr/>
        </p:nvSpPr>
        <p:spPr>
          <a:xfrm>
            <a:off x="2464936" y="4085900"/>
            <a:ext cx="116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definido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Conector recto 168"/>
          <p:cNvCxnSpPr/>
          <p:nvPr/>
        </p:nvCxnSpPr>
        <p:spPr>
          <a:xfrm>
            <a:off x="2978521" y="431305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1939492" y="553033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ángulo 176" descr="Nodo de sexto nivel" title="Nodo06"/>
          <p:cNvSpPr/>
          <p:nvPr/>
        </p:nvSpPr>
        <p:spPr>
          <a:xfrm>
            <a:off x="2568040" y="6062987"/>
            <a:ext cx="839350" cy="689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Reino Unido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Suiza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Noruega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CuadroTexto 188" descr="Conector entre nodos" title="conector"/>
          <p:cNvSpPr txBox="1"/>
          <p:nvPr/>
        </p:nvSpPr>
        <p:spPr>
          <a:xfrm>
            <a:off x="2395034" y="5708328"/>
            <a:ext cx="111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como en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Conector recto 189"/>
          <p:cNvCxnSpPr/>
          <p:nvPr/>
        </p:nvCxnSpPr>
        <p:spPr>
          <a:xfrm>
            <a:off x="1948142" y="5928764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2966192" y="5535465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2978521" y="5903282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/>
          <p:cNvCxnSpPr/>
          <p:nvPr/>
        </p:nvCxnSpPr>
        <p:spPr>
          <a:xfrm>
            <a:off x="4066146" y="1733277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4974800" y="1723206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5932197" y="1723206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CuadroTexto 214" descr="Conector entre nodos" title="conector"/>
          <p:cNvSpPr txBox="1"/>
          <p:nvPr/>
        </p:nvSpPr>
        <p:spPr>
          <a:xfrm>
            <a:off x="3510839" y="2361606"/>
            <a:ext cx="941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tuvo origen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CuadroTexto 215" descr="Conector entre nodos" title="conector"/>
          <p:cNvSpPr txBox="1"/>
          <p:nvPr/>
        </p:nvSpPr>
        <p:spPr>
          <a:xfrm>
            <a:off x="3519134" y="3184551"/>
            <a:ext cx="960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 base en la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recto 216"/>
          <p:cNvCxnSpPr/>
          <p:nvPr/>
        </p:nvCxnSpPr>
        <p:spPr>
          <a:xfrm>
            <a:off x="3984566" y="2212385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217"/>
          <p:cNvCxnSpPr/>
          <p:nvPr/>
        </p:nvCxnSpPr>
        <p:spPr>
          <a:xfrm>
            <a:off x="5916418" y="2212385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uadroTexto 218" descr="Conector entre nodos" title="conector"/>
          <p:cNvSpPr txBox="1"/>
          <p:nvPr/>
        </p:nvSpPr>
        <p:spPr>
          <a:xfrm>
            <a:off x="5332968" y="235511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0" name="Conector recto 219"/>
          <p:cNvCxnSpPr/>
          <p:nvPr/>
        </p:nvCxnSpPr>
        <p:spPr>
          <a:xfrm>
            <a:off x="4059111" y="1721331"/>
            <a:ext cx="18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20"/>
          <p:cNvCxnSpPr/>
          <p:nvPr/>
        </p:nvCxnSpPr>
        <p:spPr>
          <a:xfrm>
            <a:off x="3971091" y="3057179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/>
          <p:cNvCxnSpPr/>
          <p:nvPr/>
        </p:nvCxnSpPr>
        <p:spPr>
          <a:xfrm>
            <a:off x="3984566" y="3447319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222"/>
          <p:cNvCxnSpPr/>
          <p:nvPr/>
        </p:nvCxnSpPr>
        <p:spPr>
          <a:xfrm>
            <a:off x="3985162" y="3948523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/>
          <p:cNvCxnSpPr/>
          <p:nvPr/>
        </p:nvCxnSpPr>
        <p:spPr>
          <a:xfrm>
            <a:off x="4011453" y="4313264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/>
          <p:cNvCxnSpPr/>
          <p:nvPr/>
        </p:nvCxnSpPr>
        <p:spPr>
          <a:xfrm>
            <a:off x="4010327" y="4790905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/>
          <p:cNvCxnSpPr/>
          <p:nvPr/>
        </p:nvCxnSpPr>
        <p:spPr>
          <a:xfrm>
            <a:off x="3999208" y="5225604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ángulo 226" descr="Nodo de cuarto nivel&#10;" title="Nodo04"/>
          <p:cNvSpPr/>
          <p:nvPr/>
        </p:nvSpPr>
        <p:spPr>
          <a:xfrm>
            <a:off x="3511058" y="6217116"/>
            <a:ext cx="93600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Ilustración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CuadroTexto 227" descr="Conector entre nodos" title="conector"/>
          <p:cNvSpPr txBox="1"/>
          <p:nvPr/>
        </p:nvSpPr>
        <p:spPr>
          <a:xfrm>
            <a:off x="3545540" y="5873893"/>
            <a:ext cx="9206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influidos por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9" name="Conector recto 228"/>
          <p:cNvCxnSpPr/>
          <p:nvPr/>
        </p:nvCxnSpPr>
        <p:spPr>
          <a:xfrm>
            <a:off x="881017" y="5805005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229" descr="Nodo de sexto nivel" title="Nodo06"/>
          <p:cNvSpPr/>
          <p:nvPr/>
        </p:nvSpPr>
        <p:spPr>
          <a:xfrm>
            <a:off x="390202" y="6343024"/>
            <a:ext cx="98163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propósitos </a:t>
            </a:r>
            <a:r>
              <a:rPr lang="es-CO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comunes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1" name="Conector recto 230"/>
          <p:cNvCxnSpPr/>
          <p:nvPr/>
        </p:nvCxnSpPr>
        <p:spPr>
          <a:xfrm>
            <a:off x="881017" y="620174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uadroTexto 231" descr="Conector entre nodos" title="conector"/>
          <p:cNvSpPr txBox="1"/>
          <p:nvPr/>
        </p:nvSpPr>
        <p:spPr>
          <a:xfrm>
            <a:off x="288776" y="5953816"/>
            <a:ext cx="111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haciendo posibles los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3" name="Conector recto 232"/>
          <p:cNvCxnSpPr/>
          <p:nvPr/>
        </p:nvCxnSpPr>
        <p:spPr>
          <a:xfrm>
            <a:off x="4016409" y="5727418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33"/>
          <p:cNvCxnSpPr/>
          <p:nvPr/>
        </p:nvCxnSpPr>
        <p:spPr>
          <a:xfrm>
            <a:off x="4010327" y="607584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ángulo 234" descr="Nodo de cuarto nivel&#10;" title="Nodo04"/>
          <p:cNvSpPr/>
          <p:nvPr/>
        </p:nvSpPr>
        <p:spPr>
          <a:xfrm>
            <a:off x="4517519" y="3590768"/>
            <a:ext cx="879395" cy="354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división del poder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CuadroTexto 235" descr="Conector entre nodos" title="conector"/>
          <p:cNvSpPr txBox="1"/>
          <p:nvPr/>
        </p:nvSpPr>
        <p:spPr>
          <a:xfrm>
            <a:off x="4399740" y="4085900"/>
            <a:ext cx="1174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la decisión de las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Conector recto 236"/>
          <p:cNvCxnSpPr/>
          <p:nvPr/>
        </p:nvCxnSpPr>
        <p:spPr>
          <a:xfrm>
            <a:off x="4955616" y="3952246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237"/>
          <p:cNvCxnSpPr/>
          <p:nvPr/>
        </p:nvCxnSpPr>
        <p:spPr>
          <a:xfrm>
            <a:off x="4963836" y="4297376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recto 238"/>
          <p:cNvCxnSpPr/>
          <p:nvPr/>
        </p:nvCxnSpPr>
        <p:spPr>
          <a:xfrm>
            <a:off x="5884159" y="3056235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recto 239"/>
          <p:cNvCxnSpPr/>
          <p:nvPr/>
        </p:nvCxnSpPr>
        <p:spPr>
          <a:xfrm>
            <a:off x="5904671" y="3520130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uadroTexto 240" descr="Conector entre nodos" title="conector"/>
          <p:cNvSpPr txBox="1"/>
          <p:nvPr/>
        </p:nvSpPr>
        <p:spPr>
          <a:xfrm>
            <a:off x="5441794" y="3173440"/>
            <a:ext cx="9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ya que 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CuadroTexto 241" descr="Conector entre nodos" title="conector"/>
          <p:cNvSpPr txBox="1"/>
          <p:nvPr/>
        </p:nvSpPr>
        <p:spPr>
          <a:xfrm>
            <a:off x="5324325" y="4185502"/>
            <a:ext cx="116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tomar la forma 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Rectángulo 243" descr="Nodo de quinto nivel" title="Nodo05"/>
          <p:cNvSpPr/>
          <p:nvPr/>
        </p:nvSpPr>
        <p:spPr>
          <a:xfrm>
            <a:off x="5526261" y="6307680"/>
            <a:ext cx="800513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circunstancias políticas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5" name="Conector recto 244"/>
          <p:cNvCxnSpPr/>
          <p:nvPr/>
        </p:nvCxnSpPr>
        <p:spPr>
          <a:xfrm>
            <a:off x="5916418" y="6166405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245"/>
          <p:cNvCxnSpPr/>
          <p:nvPr/>
        </p:nvCxnSpPr>
        <p:spPr>
          <a:xfrm>
            <a:off x="5916418" y="584887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uadroTexto 247" descr="Conector entre nodos" title="conector"/>
          <p:cNvSpPr txBox="1"/>
          <p:nvPr/>
        </p:nvSpPr>
        <p:spPr>
          <a:xfrm>
            <a:off x="5456832" y="5990154"/>
            <a:ext cx="9206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según las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Conector recto 248"/>
          <p:cNvCxnSpPr/>
          <p:nvPr/>
        </p:nvCxnSpPr>
        <p:spPr>
          <a:xfrm>
            <a:off x="8656672" y="1412584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CuadroTexto 250" descr="Conector entre nodos" title="conector"/>
          <p:cNvSpPr txBox="1"/>
          <p:nvPr/>
        </p:nvSpPr>
        <p:spPr>
          <a:xfrm>
            <a:off x="8135786" y="1516124"/>
            <a:ext cx="907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 el caso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2" name="Conector recto 251"/>
          <p:cNvCxnSpPr/>
          <p:nvPr/>
        </p:nvCxnSpPr>
        <p:spPr>
          <a:xfrm>
            <a:off x="8656672" y="1734679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/>
          <p:nvPr/>
        </p:nvCxnSpPr>
        <p:spPr>
          <a:xfrm>
            <a:off x="6803327" y="2211478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CuadroTexto 254" descr="Conector entre nodos" title="conector"/>
          <p:cNvSpPr txBox="1"/>
          <p:nvPr/>
        </p:nvSpPr>
        <p:spPr>
          <a:xfrm>
            <a:off x="6244153" y="2355802"/>
            <a:ext cx="1148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fundados en el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ángulo 255" descr="Nodo de cuarto nivel&#10;" title="Nodo04"/>
          <p:cNvSpPr/>
          <p:nvPr/>
        </p:nvSpPr>
        <p:spPr>
          <a:xfrm>
            <a:off x="6400109" y="3591645"/>
            <a:ext cx="84052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pluralidad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7" name="Conector recto 256"/>
          <p:cNvCxnSpPr/>
          <p:nvPr/>
        </p:nvCxnSpPr>
        <p:spPr>
          <a:xfrm>
            <a:off x="6829655" y="3431059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uadroTexto 257" descr="Conector entre nodos" title="conector"/>
          <p:cNvSpPr txBox="1"/>
          <p:nvPr/>
        </p:nvSpPr>
        <p:spPr>
          <a:xfrm>
            <a:off x="6233649" y="4950724"/>
            <a:ext cx="116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en el marco del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Conector recto 258"/>
          <p:cNvCxnSpPr/>
          <p:nvPr/>
        </p:nvCxnSpPr>
        <p:spPr>
          <a:xfrm>
            <a:off x="6829655" y="4790905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recto 259"/>
          <p:cNvCxnSpPr/>
          <p:nvPr/>
        </p:nvCxnSpPr>
        <p:spPr>
          <a:xfrm>
            <a:off x="6829655" y="5141312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recto 260"/>
          <p:cNvCxnSpPr/>
          <p:nvPr/>
        </p:nvCxnSpPr>
        <p:spPr>
          <a:xfrm>
            <a:off x="6829655" y="5660528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CuadroTexto 261" descr="Conector entre nodos" title="conector"/>
          <p:cNvSpPr txBox="1"/>
          <p:nvPr/>
        </p:nvSpPr>
        <p:spPr>
          <a:xfrm>
            <a:off x="6390052" y="5816436"/>
            <a:ext cx="9206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en condiciones de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3" name="Conector recto 262"/>
          <p:cNvCxnSpPr/>
          <p:nvPr/>
        </p:nvCxnSpPr>
        <p:spPr>
          <a:xfrm>
            <a:off x="6850354" y="599940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263"/>
          <p:cNvCxnSpPr/>
          <p:nvPr/>
        </p:nvCxnSpPr>
        <p:spPr>
          <a:xfrm>
            <a:off x="7776318" y="2554241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CuadroTexto 264" descr="Conector entre nodos" title="conector"/>
          <p:cNvSpPr txBox="1"/>
          <p:nvPr/>
        </p:nvSpPr>
        <p:spPr>
          <a:xfrm>
            <a:off x="7476174" y="2344862"/>
            <a:ext cx="740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Rectángulo 265" descr="Nodo de cuarto nivel&#10;" title="Nodo04"/>
          <p:cNvSpPr/>
          <p:nvPr/>
        </p:nvSpPr>
        <p:spPr>
          <a:xfrm>
            <a:off x="7547868" y="3684436"/>
            <a:ext cx="639024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potestad</a:t>
            </a:r>
          </a:p>
        </p:txBody>
      </p:sp>
      <p:cxnSp>
        <p:nvCxnSpPr>
          <p:cNvPr id="267" name="Conector recto 266"/>
          <p:cNvCxnSpPr/>
          <p:nvPr/>
        </p:nvCxnSpPr>
        <p:spPr>
          <a:xfrm>
            <a:off x="7867380" y="4037955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267"/>
          <p:cNvCxnSpPr/>
          <p:nvPr/>
        </p:nvCxnSpPr>
        <p:spPr>
          <a:xfrm>
            <a:off x="7867768" y="441258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CuadroTexto 268" descr="Conector entre nodos" title="conector"/>
          <p:cNvSpPr txBox="1"/>
          <p:nvPr/>
        </p:nvSpPr>
        <p:spPr>
          <a:xfrm>
            <a:off x="7698695" y="4183281"/>
            <a:ext cx="337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ctángulo 269" descr="Nodo de cuarto nivel&#10;" title="Nodo04"/>
          <p:cNvSpPr/>
          <p:nvPr/>
        </p:nvSpPr>
        <p:spPr>
          <a:xfrm>
            <a:off x="7551507" y="4558549"/>
            <a:ext cx="71089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representar</a:t>
            </a:r>
          </a:p>
        </p:txBody>
      </p:sp>
      <p:sp>
        <p:nvSpPr>
          <p:cNvPr id="271" name="CuadroTexto 270" descr="Conector entre nodos" title="conector"/>
          <p:cNvSpPr txBox="1"/>
          <p:nvPr/>
        </p:nvSpPr>
        <p:spPr>
          <a:xfrm>
            <a:off x="7443222" y="5659411"/>
            <a:ext cx="9206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2" name="Conector recto 271"/>
          <p:cNvCxnSpPr/>
          <p:nvPr/>
        </p:nvCxnSpPr>
        <p:spPr>
          <a:xfrm>
            <a:off x="7865995" y="549495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stCxn id="255" idx="3"/>
          </p:cNvCxnSpPr>
          <p:nvPr/>
        </p:nvCxnSpPr>
        <p:spPr>
          <a:xfrm>
            <a:off x="7392643" y="2471218"/>
            <a:ext cx="6741" cy="2839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recto 272"/>
          <p:cNvCxnSpPr/>
          <p:nvPr/>
        </p:nvCxnSpPr>
        <p:spPr>
          <a:xfrm rot="5400000">
            <a:off x="7469549" y="2398440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ector recto 273"/>
          <p:cNvCxnSpPr/>
          <p:nvPr/>
        </p:nvCxnSpPr>
        <p:spPr>
          <a:xfrm rot="5400000">
            <a:off x="7458700" y="5234734"/>
            <a:ext cx="0" cy="14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recto 274"/>
          <p:cNvCxnSpPr/>
          <p:nvPr/>
        </p:nvCxnSpPr>
        <p:spPr>
          <a:xfrm>
            <a:off x="8692272" y="515077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ángulo 275" descr="Nodo de cuarto nivel&#10;" title="Nodo04"/>
          <p:cNvSpPr/>
          <p:nvPr/>
        </p:nvSpPr>
        <p:spPr>
          <a:xfrm>
            <a:off x="8360765" y="4458691"/>
            <a:ext cx="71089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institucio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/>
            <a:r>
              <a:rPr lang="es-ES" sz="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nalización</a:t>
            </a:r>
            <a:endParaRPr lang="es-ES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Conector recto 276"/>
          <p:cNvCxnSpPr/>
          <p:nvPr/>
        </p:nvCxnSpPr>
        <p:spPr>
          <a:xfrm>
            <a:off x="8692272" y="4816141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CuadroTexto 277" descr="Conector entre nodos" title="conector"/>
          <p:cNvSpPr txBox="1"/>
          <p:nvPr/>
        </p:nvSpPr>
        <p:spPr>
          <a:xfrm>
            <a:off x="8485902" y="4953548"/>
            <a:ext cx="4926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de los 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0" name="Conector recto 279"/>
          <p:cNvCxnSpPr/>
          <p:nvPr/>
        </p:nvCxnSpPr>
        <p:spPr>
          <a:xfrm flipV="1">
            <a:off x="1888626" y="656031"/>
            <a:ext cx="0" cy="318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280"/>
          <p:cNvCxnSpPr/>
          <p:nvPr/>
        </p:nvCxnSpPr>
        <p:spPr>
          <a:xfrm>
            <a:off x="8730372" y="5703229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cto 282"/>
          <p:cNvCxnSpPr/>
          <p:nvPr/>
        </p:nvCxnSpPr>
        <p:spPr>
          <a:xfrm>
            <a:off x="8730372" y="5999400"/>
            <a:ext cx="0" cy="14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ángulo 284" descr="Nodo de quinto nivel" title="Nodo05"/>
          <p:cNvSpPr/>
          <p:nvPr/>
        </p:nvSpPr>
        <p:spPr>
          <a:xfrm>
            <a:off x="8421292" y="6140675"/>
            <a:ext cx="691103" cy="641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plebiscito</a:t>
            </a:r>
          </a:p>
          <a:p>
            <a:pPr algn="just"/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referendo</a:t>
            </a:r>
          </a:p>
          <a:p>
            <a:pPr algn="just"/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</a:t>
            </a:r>
          </a:p>
          <a:p>
            <a:pPr algn="just"/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cabildo</a:t>
            </a:r>
          </a:p>
          <a:p>
            <a:pPr algn="just"/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revocatoria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CuadroTexto 285" descr="Conector entre nodos" title="conector"/>
          <p:cNvSpPr txBox="1"/>
          <p:nvPr/>
        </p:nvSpPr>
        <p:spPr>
          <a:xfrm>
            <a:off x="8292954" y="5820388"/>
            <a:ext cx="9206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2180</TotalTime>
  <Words>268</Words>
  <Application>Microsoft Office PowerPoint</Application>
  <PresentationFormat>Carta (216 x 279 mm)</PresentationFormat>
  <Paragraphs>127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Nathalia Castañeda Aponte</cp:lastModifiedBy>
  <cp:revision>105</cp:revision>
  <cp:lastPrinted>2015-06-25T22:36:16Z</cp:lastPrinted>
  <dcterms:created xsi:type="dcterms:W3CDTF">2015-05-14T14:12:36Z</dcterms:created>
  <dcterms:modified xsi:type="dcterms:W3CDTF">2016-03-14T16:10:02Z</dcterms:modified>
</cp:coreProperties>
</file>