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31/07/2015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El final de la Guerra Fría y sus consecuencias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631964" y="100079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Crisis de la                                   URSS </a:t>
            </a:r>
            <a:r>
              <a:rPr lang="es-ES" sz="1200" dirty="0" smtClean="0">
                <a:solidFill>
                  <a:schemeClr val="bg1"/>
                </a:solidFill>
              </a:rPr>
              <a:t>1985</a:t>
            </a:r>
            <a:endParaRPr lang="es-ES" sz="1200" b="1" dirty="0"/>
          </a:p>
        </p:txBody>
      </p:sp>
      <p:sp>
        <p:nvSpPr>
          <p:cNvPr id="19" name="CuadroTexto 18" descr="Conector entre nodos" title="conector"/>
          <p:cNvSpPr txBox="1"/>
          <p:nvPr/>
        </p:nvSpPr>
        <p:spPr>
          <a:xfrm>
            <a:off x="517108" y="1517796"/>
            <a:ext cx="1326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desencadenada por las </a:t>
            </a:r>
            <a:endParaRPr lang="es-ES" sz="900" dirty="0"/>
          </a:p>
        </p:txBody>
      </p:sp>
      <p:sp>
        <p:nvSpPr>
          <p:cNvPr id="44" name="Rectángulo 43" descr="Nodo de segundo nivel" title="Nodo02"/>
          <p:cNvSpPr/>
          <p:nvPr/>
        </p:nvSpPr>
        <p:spPr>
          <a:xfrm>
            <a:off x="580009" y="1871681"/>
            <a:ext cx="1120084" cy="4636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reformas</a:t>
            </a:r>
          </a:p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1985- 1991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67" name="CuadroTexto 66" descr="Conector entre nodos" title="conector"/>
          <p:cNvSpPr txBox="1"/>
          <p:nvPr/>
        </p:nvSpPr>
        <p:spPr>
          <a:xfrm>
            <a:off x="530964" y="2372179"/>
            <a:ext cx="112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implementadas mediante  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529212" y="2746044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Perestroika y Glasnost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55664" y="3580045"/>
            <a:ext cx="876833" cy="36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d</a:t>
            </a:r>
            <a:r>
              <a:rPr lang="es-ES" sz="900" dirty="0" smtClean="0">
                <a:solidFill>
                  <a:schemeClr val="tx1"/>
                </a:solidFill>
              </a:rPr>
              <a:t>esintegración</a:t>
            </a:r>
          </a:p>
        </p:txBody>
      </p:sp>
      <p:sp>
        <p:nvSpPr>
          <p:cNvPr id="74" name="Rectángulo 73" descr="Nodo de quinto nivel" title="Nodo05"/>
          <p:cNvSpPr/>
          <p:nvPr/>
        </p:nvSpPr>
        <p:spPr>
          <a:xfrm>
            <a:off x="64639" y="4457913"/>
            <a:ext cx="867858" cy="7881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KGB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Pacto de Varsovia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economía soviética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438536" y="3164328"/>
            <a:ext cx="1104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p</a:t>
            </a:r>
            <a:r>
              <a:rPr lang="es-ES" sz="900" dirty="0" smtClean="0"/>
              <a:t>rodujeron la</a:t>
            </a:r>
            <a:endParaRPr lang="es-ES" sz="900" dirty="0"/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5400000">
            <a:off x="1088727" y="2743212"/>
            <a:ext cx="4533" cy="11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/>
          <p:nvPr/>
        </p:nvCxnSpPr>
        <p:spPr>
          <a:xfrm rot="5400000">
            <a:off x="1052826" y="315738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 descr="Conector entre nodos" title="conector"/>
          <p:cNvSpPr txBox="1"/>
          <p:nvPr/>
        </p:nvSpPr>
        <p:spPr>
          <a:xfrm>
            <a:off x="28488" y="4103377"/>
            <a:ext cx="9634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 instituciones </a:t>
            </a:r>
            <a:endParaRPr lang="es-ES" sz="900" dirty="0"/>
          </a:p>
        </p:txBody>
      </p:sp>
      <p:cxnSp>
        <p:nvCxnSpPr>
          <p:cNvPr id="132" name="Conector angular 131"/>
          <p:cNvCxnSpPr>
            <a:endCxn id="5" idx="0"/>
          </p:cNvCxnSpPr>
          <p:nvPr/>
        </p:nvCxnSpPr>
        <p:spPr>
          <a:xfrm rot="16200000" flipH="1">
            <a:off x="1063212" y="869667"/>
            <a:ext cx="261094" cy="1155"/>
          </a:xfrm>
          <a:prstGeom prst="bentConnector3">
            <a:avLst>
              <a:gd name="adj1" fmla="val -49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535693" y="981711"/>
            <a:ext cx="1717866" cy="477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Confrontación indirecta entre bloques  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828327" y="15487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a través de</a:t>
            </a:r>
            <a:endParaRPr lang="es-ES" sz="900" dirty="0"/>
          </a:p>
        </p:txBody>
      </p:sp>
      <p:sp>
        <p:nvSpPr>
          <p:cNvPr id="256" name="Rectángulo 255" descr="Nodo de tercer nivel" title="Nodo03"/>
          <p:cNvSpPr/>
          <p:nvPr/>
        </p:nvSpPr>
        <p:spPr>
          <a:xfrm>
            <a:off x="2343694" y="2715909"/>
            <a:ext cx="610935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Árabe -Judíos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7" name="Rectángulo 256" descr="Nodo de cuarto nivel&#10;" title="Nodo04"/>
          <p:cNvSpPr/>
          <p:nvPr/>
        </p:nvSpPr>
        <p:spPr>
          <a:xfrm>
            <a:off x="2330036" y="3591851"/>
            <a:ext cx="707598" cy="364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1948-1949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59" name="CuadroTexto 258" descr="Conector entre nodos" title="conector"/>
          <p:cNvSpPr txBox="1"/>
          <p:nvPr/>
        </p:nvSpPr>
        <p:spPr>
          <a:xfrm>
            <a:off x="2307034" y="3255281"/>
            <a:ext cx="6892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e</a:t>
            </a:r>
            <a:r>
              <a:rPr lang="es-ES" sz="900" dirty="0" smtClean="0"/>
              <a:t>ntre </a:t>
            </a:r>
            <a:endParaRPr lang="es-ES" sz="900" dirty="0"/>
          </a:p>
        </p:txBody>
      </p:sp>
      <p:cxnSp>
        <p:nvCxnSpPr>
          <p:cNvPr id="273" name="Conector angular 272"/>
          <p:cNvCxnSpPr/>
          <p:nvPr/>
        </p:nvCxnSpPr>
        <p:spPr>
          <a:xfrm rot="16200000" flipV="1">
            <a:off x="2589566" y="2669957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3558151" y="1904989"/>
            <a:ext cx="162346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guerras y revoluciones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3788729" y="2338227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los territorios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3547090" y="2712823"/>
            <a:ext cx="61142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Vietnam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85" name="Rectángulo 284" descr="Nodo de cuarto nivel&#10;" title="Nodo04"/>
          <p:cNvSpPr/>
          <p:nvPr/>
        </p:nvSpPr>
        <p:spPr>
          <a:xfrm>
            <a:off x="3088164" y="3586629"/>
            <a:ext cx="450461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CO" sz="900" dirty="0" smtClean="0"/>
              <a:t>1950  1953</a:t>
            </a:r>
          </a:p>
          <a:p>
            <a:pPr algn="ctr"/>
            <a:r>
              <a:rPr lang="es-CO" sz="900" dirty="0"/>
              <a:t> 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08" name="Rectángulo 307" descr="Nodo de cuarto nivel&#10;" title="Nodo04"/>
          <p:cNvSpPr/>
          <p:nvPr/>
        </p:nvSpPr>
        <p:spPr>
          <a:xfrm>
            <a:off x="3576281" y="3586629"/>
            <a:ext cx="582230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 1955 </a:t>
            </a:r>
            <a:r>
              <a:rPr lang="es-ES" sz="900" dirty="0" smtClean="0">
                <a:solidFill>
                  <a:schemeClr val="tx1"/>
                </a:solidFill>
              </a:rPr>
              <a:t>- </a:t>
            </a:r>
            <a:r>
              <a:rPr lang="es-ES" sz="900" dirty="0">
                <a:solidFill>
                  <a:schemeClr val="tx1"/>
                </a:solidFill>
              </a:rPr>
              <a:t>1975 </a:t>
            </a:r>
          </a:p>
        </p:txBody>
      </p:sp>
      <p:sp>
        <p:nvSpPr>
          <p:cNvPr id="335" name="Rectángulo 334" descr="Nodo de primer nivel" title="Nodo01"/>
          <p:cNvSpPr/>
          <p:nvPr/>
        </p:nvSpPr>
        <p:spPr>
          <a:xfrm>
            <a:off x="6973139" y="1022759"/>
            <a:ext cx="1251412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Influencia en el mundo</a:t>
            </a:r>
            <a:endParaRPr lang="es-ES" sz="12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6973139" y="1519243"/>
            <a:ext cx="12479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mediante procesos  de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7569618" y="1490016"/>
            <a:ext cx="56702" cy="1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6408249" y="194411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descolonización 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6197498" y="2382620"/>
            <a:ext cx="15071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respecto a las metrópolis en</a:t>
            </a:r>
            <a:endParaRPr lang="es-ES" sz="900" dirty="0"/>
          </a:p>
        </p:txBody>
      </p:sp>
      <p:sp>
        <p:nvSpPr>
          <p:cNvPr id="343" name="Rectángulo 342" descr="Nodo de tercer nivel" title="Nodo03"/>
          <p:cNvSpPr/>
          <p:nvPr/>
        </p:nvSpPr>
        <p:spPr>
          <a:xfrm>
            <a:off x="6455938" y="2709267"/>
            <a:ext cx="1088236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Asia y África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5878857" y="4182911"/>
            <a:ext cx="929418" cy="315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independencia política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6308037" y="327811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c</a:t>
            </a:r>
            <a:r>
              <a:rPr lang="es-ES" sz="900" dirty="0" smtClean="0"/>
              <a:t>aracterizada por </a:t>
            </a:r>
            <a:endParaRPr lang="es-ES" sz="900" dirty="0"/>
          </a:p>
        </p:txBody>
      </p:sp>
      <p:sp>
        <p:nvSpPr>
          <p:cNvPr id="145" name="Rectángulo 144" descr="Nodo de tercer nivel" title="Nodo03"/>
          <p:cNvSpPr/>
          <p:nvPr/>
        </p:nvSpPr>
        <p:spPr>
          <a:xfrm>
            <a:off x="3018015" y="2714773"/>
            <a:ext cx="47007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Corea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0" name="Rectángulo 149" descr="Nodo de tercer nivel" title="Nodo03"/>
          <p:cNvSpPr/>
          <p:nvPr/>
        </p:nvSpPr>
        <p:spPr>
          <a:xfrm>
            <a:off x="4231271" y="2709269"/>
            <a:ext cx="368095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Irán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4652475" y="2712823"/>
            <a:ext cx="684102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Afganistán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57" name="Rectángulo 156" descr="Nodo de tercer nivel" title="Nodo03"/>
          <p:cNvSpPr/>
          <p:nvPr/>
        </p:nvSpPr>
        <p:spPr>
          <a:xfrm>
            <a:off x="5405275" y="2709268"/>
            <a:ext cx="745677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China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60" name="Rectángulo 159" descr="Nodo de tercer nivel" title="Nodo03"/>
          <p:cNvSpPr/>
          <p:nvPr/>
        </p:nvSpPr>
        <p:spPr>
          <a:xfrm>
            <a:off x="7695758" y="271139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Unión Europea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170" name="Rectángulo 169" descr="Nodo de segundo nivel" title="Nodo02"/>
          <p:cNvSpPr/>
          <p:nvPr/>
        </p:nvSpPr>
        <p:spPr>
          <a:xfrm>
            <a:off x="7693443" y="1933722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 smtClean="0">
                <a:solidFill>
                  <a:schemeClr val="bg1"/>
                </a:solidFill>
              </a:rPr>
              <a:t>unificación</a:t>
            </a:r>
            <a:endParaRPr lang="es-ES" sz="1000" dirty="0">
              <a:solidFill>
                <a:schemeClr val="bg1"/>
              </a:solidFill>
            </a:endParaRPr>
          </a:p>
        </p:txBody>
      </p:sp>
      <p:sp>
        <p:nvSpPr>
          <p:cNvPr id="175" name="Rectángulo 174" descr="Nodo de cuarto nivel&#10;" title="Nodo04"/>
          <p:cNvSpPr/>
          <p:nvPr/>
        </p:nvSpPr>
        <p:spPr>
          <a:xfrm>
            <a:off x="986096" y="3586629"/>
            <a:ext cx="967856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independización</a:t>
            </a:r>
          </a:p>
        </p:txBody>
      </p:sp>
      <p:sp>
        <p:nvSpPr>
          <p:cNvPr id="180" name="Rectángulo 179" descr="Nodo de quinto nivel" title="Nodo05"/>
          <p:cNvSpPr/>
          <p:nvPr/>
        </p:nvSpPr>
        <p:spPr>
          <a:xfrm>
            <a:off x="1039183" y="4477468"/>
            <a:ext cx="944245" cy="702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Los Balcanes </a:t>
            </a:r>
            <a:endParaRPr lang="es-ES" sz="9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República Checa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</a:rPr>
              <a:t>Eslovaquia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4" name="CuadroTexto 293" descr="Conector entre nodos" title="conector"/>
          <p:cNvSpPr txBox="1"/>
          <p:nvPr/>
        </p:nvSpPr>
        <p:spPr>
          <a:xfrm>
            <a:off x="7663514" y="239286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e la </a:t>
            </a:r>
            <a:endParaRPr lang="es-ES" sz="900" dirty="0"/>
          </a:p>
        </p:txBody>
      </p:sp>
      <p:sp>
        <p:nvSpPr>
          <p:cNvPr id="319" name="CuadroTexto 318" descr="Conector entre nodos" title="conector"/>
          <p:cNvSpPr txBox="1"/>
          <p:nvPr/>
        </p:nvSpPr>
        <p:spPr>
          <a:xfrm>
            <a:off x="1057361" y="4104137"/>
            <a:ext cx="8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de regiones y países</a:t>
            </a:r>
            <a:endParaRPr lang="es-ES" sz="900" dirty="0"/>
          </a:p>
        </p:txBody>
      </p:sp>
      <p:cxnSp>
        <p:nvCxnSpPr>
          <p:cNvPr id="326" name="Conector angular 325"/>
          <p:cNvCxnSpPr/>
          <p:nvPr/>
        </p:nvCxnSpPr>
        <p:spPr>
          <a:xfrm rot="5400000">
            <a:off x="5718079" y="2676785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angular 328"/>
          <p:cNvCxnSpPr/>
          <p:nvPr/>
        </p:nvCxnSpPr>
        <p:spPr>
          <a:xfrm rot="5400000">
            <a:off x="2627351" y="3159199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cuarto nivel&#10;" title="Nodo04"/>
          <p:cNvSpPr/>
          <p:nvPr/>
        </p:nvSpPr>
        <p:spPr>
          <a:xfrm>
            <a:off x="4199719" y="3586629"/>
            <a:ext cx="421914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1979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cuarto nivel&#10;" title="Nodo04"/>
          <p:cNvSpPr/>
          <p:nvPr/>
        </p:nvSpPr>
        <p:spPr>
          <a:xfrm>
            <a:off x="4679632" y="3586629"/>
            <a:ext cx="656945" cy="369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900" dirty="0" smtClean="0"/>
          </a:p>
          <a:p>
            <a:pPr algn="ctr"/>
            <a:r>
              <a:rPr lang="es-ES" sz="900" dirty="0" smtClean="0"/>
              <a:t>1978-1992</a:t>
            </a:r>
            <a:endParaRPr lang="es-ES" sz="900" dirty="0"/>
          </a:p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 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9" name="Rectángulo 368" descr="Nodo de cuarto nivel&#10;" title="Nodo04"/>
          <p:cNvSpPr/>
          <p:nvPr/>
        </p:nvSpPr>
        <p:spPr>
          <a:xfrm>
            <a:off x="5453702" y="3586630"/>
            <a:ext cx="664552" cy="3694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 1949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72" name="Conector angular 371"/>
          <p:cNvCxnSpPr/>
          <p:nvPr/>
        </p:nvCxnSpPr>
        <p:spPr>
          <a:xfrm rot="16200000" flipH="1">
            <a:off x="8142288" y="3177729"/>
            <a:ext cx="225406" cy="1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uadroTexto 372" descr="Conector entre nodos" title="conector"/>
          <p:cNvSpPr txBox="1"/>
          <p:nvPr/>
        </p:nvSpPr>
        <p:spPr>
          <a:xfrm>
            <a:off x="7701015" y="324420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con el propósito de </a:t>
            </a:r>
            <a:endParaRPr lang="es-ES" sz="900" dirty="0"/>
          </a:p>
        </p:txBody>
      </p:sp>
      <p:sp>
        <p:nvSpPr>
          <p:cNvPr id="374" name="Rectángulo 373" descr="Nodo de cuarto nivel&#10;" title="Nodo04"/>
          <p:cNvSpPr/>
          <p:nvPr/>
        </p:nvSpPr>
        <p:spPr>
          <a:xfrm>
            <a:off x="7455177" y="3575300"/>
            <a:ext cx="726418" cy="38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m</a:t>
            </a:r>
            <a:r>
              <a:rPr lang="es-ES" sz="900" dirty="0" smtClean="0">
                <a:solidFill>
                  <a:schemeClr val="tx1"/>
                </a:solidFill>
              </a:rPr>
              <a:t>antener la paz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375" name="Conector angular 374"/>
          <p:cNvCxnSpPr/>
          <p:nvPr/>
        </p:nvCxnSpPr>
        <p:spPr>
          <a:xfrm rot="5400000">
            <a:off x="3185154" y="313504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 angular 377"/>
          <p:cNvCxnSpPr/>
          <p:nvPr/>
        </p:nvCxnSpPr>
        <p:spPr>
          <a:xfrm rot="5400000">
            <a:off x="4342776" y="312725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ector angular 378"/>
          <p:cNvCxnSpPr/>
          <p:nvPr/>
        </p:nvCxnSpPr>
        <p:spPr>
          <a:xfrm rot="5400000">
            <a:off x="4966251" y="3120607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 angular 379"/>
          <p:cNvCxnSpPr/>
          <p:nvPr/>
        </p:nvCxnSpPr>
        <p:spPr>
          <a:xfrm rot="5400000">
            <a:off x="5682496" y="3133397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ector angular 380"/>
          <p:cNvCxnSpPr/>
          <p:nvPr/>
        </p:nvCxnSpPr>
        <p:spPr>
          <a:xfrm rot="5400000">
            <a:off x="3762367" y="3120608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CuadroTexto 381" descr="Conector entre nodos" title="conector"/>
          <p:cNvSpPr txBox="1"/>
          <p:nvPr/>
        </p:nvSpPr>
        <p:spPr>
          <a:xfrm>
            <a:off x="3018015" y="3256225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3" name="CuadroTexto 382" descr="Conector entre nodos" title="conector"/>
          <p:cNvSpPr txBox="1"/>
          <p:nvPr/>
        </p:nvSpPr>
        <p:spPr>
          <a:xfrm>
            <a:off x="3576281" y="325528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4" name="CuadroTexto 383" descr="Conector entre nodos" title="conector"/>
          <p:cNvSpPr txBox="1"/>
          <p:nvPr/>
        </p:nvSpPr>
        <p:spPr>
          <a:xfrm>
            <a:off x="4198983" y="326619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 </a:t>
            </a:r>
            <a:endParaRPr lang="es-ES" sz="900" dirty="0"/>
          </a:p>
        </p:txBody>
      </p:sp>
      <p:sp>
        <p:nvSpPr>
          <p:cNvPr id="385" name="CuadroTexto 384" descr="Conector entre nodos" title="conector"/>
          <p:cNvSpPr txBox="1"/>
          <p:nvPr/>
        </p:nvSpPr>
        <p:spPr>
          <a:xfrm>
            <a:off x="4773248" y="3253597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entre </a:t>
            </a:r>
            <a:endParaRPr lang="es-ES" sz="900" dirty="0"/>
          </a:p>
        </p:txBody>
      </p:sp>
      <p:sp>
        <p:nvSpPr>
          <p:cNvPr id="386" name="CuadroTexto 385" descr="Conector entre nodos" title="conector"/>
          <p:cNvSpPr txBox="1"/>
          <p:nvPr/>
        </p:nvSpPr>
        <p:spPr>
          <a:xfrm>
            <a:off x="5545968" y="3244200"/>
            <a:ext cx="442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387" name="Conector angular 386"/>
          <p:cNvCxnSpPr/>
          <p:nvPr/>
        </p:nvCxnSpPr>
        <p:spPr>
          <a:xfrm rot="5400000">
            <a:off x="3217957" y="3505104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ector angular 387"/>
          <p:cNvCxnSpPr/>
          <p:nvPr/>
        </p:nvCxnSpPr>
        <p:spPr>
          <a:xfrm rot="5400000">
            <a:off x="3790150" y="351126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ector angular 388"/>
          <p:cNvCxnSpPr/>
          <p:nvPr/>
        </p:nvCxnSpPr>
        <p:spPr>
          <a:xfrm rot="5400000">
            <a:off x="4361521" y="3521372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 angular 389"/>
          <p:cNvCxnSpPr/>
          <p:nvPr/>
        </p:nvCxnSpPr>
        <p:spPr>
          <a:xfrm rot="5400000">
            <a:off x="4933075" y="3522392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ector angular 390"/>
          <p:cNvCxnSpPr/>
          <p:nvPr/>
        </p:nvCxnSpPr>
        <p:spPr>
          <a:xfrm rot="5400000">
            <a:off x="5681222" y="3512001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angular 391"/>
          <p:cNvCxnSpPr/>
          <p:nvPr/>
        </p:nvCxnSpPr>
        <p:spPr>
          <a:xfrm rot="5400000">
            <a:off x="8185431" y="265994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ector angular 392"/>
          <p:cNvCxnSpPr/>
          <p:nvPr/>
        </p:nvCxnSpPr>
        <p:spPr>
          <a:xfrm rot="5400000">
            <a:off x="8320517" y="187023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ector angular 393"/>
          <p:cNvCxnSpPr/>
          <p:nvPr/>
        </p:nvCxnSpPr>
        <p:spPr>
          <a:xfrm rot="5400000">
            <a:off x="4308199" y="1816317"/>
            <a:ext cx="143029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ector angular 394"/>
          <p:cNvCxnSpPr/>
          <p:nvPr/>
        </p:nvCxnSpPr>
        <p:spPr>
          <a:xfrm rot="5400000">
            <a:off x="2622834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ector angular 395"/>
          <p:cNvCxnSpPr/>
          <p:nvPr/>
        </p:nvCxnSpPr>
        <p:spPr>
          <a:xfrm rot="16200000" flipH="1">
            <a:off x="8201086" y="2331877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cto 172"/>
          <p:cNvCxnSpPr/>
          <p:nvPr/>
        </p:nvCxnSpPr>
        <p:spPr>
          <a:xfrm>
            <a:off x="2649743" y="2612662"/>
            <a:ext cx="3136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ector angular 397"/>
          <p:cNvCxnSpPr/>
          <p:nvPr/>
        </p:nvCxnSpPr>
        <p:spPr>
          <a:xfrm rot="5400000">
            <a:off x="6730707" y="1870235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/>
          <p:nvPr/>
        </p:nvCxnSpPr>
        <p:spPr>
          <a:xfrm flipV="1">
            <a:off x="6785923" y="1787236"/>
            <a:ext cx="1599541" cy="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ector angular 398"/>
          <p:cNvCxnSpPr/>
          <p:nvPr/>
        </p:nvCxnSpPr>
        <p:spPr>
          <a:xfrm rot="16200000" flipH="1">
            <a:off x="7556860" y="1729206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399"/>
          <p:cNvCxnSpPr/>
          <p:nvPr/>
        </p:nvCxnSpPr>
        <p:spPr>
          <a:xfrm rot="16200000" flipH="1">
            <a:off x="4346066" y="2321486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400"/>
          <p:cNvCxnSpPr/>
          <p:nvPr/>
        </p:nvCxnSpPr>
        <p:spPr>
          <a:xfrm rot="5400000">
            <a:off x="441798" y="4028571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ector angular 401"/>
          <p:cNvCxnSpPr/>
          <p:nvPr/>
        </p:nvCxnSpPr>
        <p:spPr>
          <a:xfrm rot="5400000">
            <a:off x="1456647" y="4025106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ector angular 402"/>
          <p:cNvCxnSpPr/>
          <p:nvPr/>
        </p:nvCxnSpPr>
        <p:spPr>
          <a:xfrm rot="16200000" flipH="1">
            <a:off x="4335672" y="15213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ectángulo 403" descr="Nodo de cuarto nivel&#10;" title="Nodo04"/>
          <p:cNvSpPr/>
          <p:nvPr/>
        </p:nvSpPr>
        <p:spPr>
          <a:xfrm>
            <a:off x="6847454" y="4179013"/>
            <a:ext cx="845990" cy="310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dependencia económica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08" name="Conector recto 207"/>
          <p:cNvCxnSpPr>
            <a:stCxn id="346" idx="2"/>
          </p:cNvCxnSpPr>
          <p:nvPr/>
        </p:nvCxnSpPr>
        <p:spPr>
          <a:xfrm flipH="1">
            <a:off x="6864972" y="3508946"/>
            <a:ext cx="1652" cy="25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209"/>
          <p:cNvCxnSpPr/>
          <p:nvPr/>
        </p:nvCxnSpPr>
        <p:spPr>
          <a:xfrm>
            <a:off x="6343566" y="3760096"/>
            <a:ext cx="1000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cto 213"/>
          <p:cNvCxnSpPr>
            <a:endCxn id="344" idx="0"/>
          </p:cNvCxnSpPr>
          <p:nvPr/>
        </p:nvCxnSpPr>
        <p:spPr>
          <a:xfrm>
            <a:off x="6343566" y="3760096"/>
            <a:ext cx="0" cy="422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ector recto 406"/>
          <p:cNvCxnSpPr/>
          <p:nvPr/>
        </p:nvCxnSpPr>
        <p:spPr>
          <a:xfrm>
            <a:off x="7331692" y="3771365"/>
            <a:ext cx="14681" cy="405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ector angular 408"/>
          <p:cNvCxnSpPr/>
          <p:nvPr/>
        </p:nvCxnSpPr>
        <p:spPr>
          <a:xfrm rot="5400000">
            <a:off x="4343016" y="2683711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Conector angular 409"/>
          <p:cNvCxnSpPr/>
          <p:nvPr/>
        </p:nvCxnSpPr>
        <p:spPr>
          <a:xfrm rot="5400000">
            <a:off x="4924902" y="267332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410"/>
          <p:cNvCxnSpPr/>
          <p:nvPr/>
        </p:nvCxnSpPr>
        <p:spPr>
          <a:xfrm rot="5400000">
            <a:off x="3771518" y="2662929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ector angular 411"/>
          <p:cNvCxnSpPr/>
          <p:nvPr/>
        </p:nvCxnSpPr>
        <p:spPr>
          <a:xfrm rot="5400000">
            <a:off x="3200011" y="2673320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ector angular 412"/>
          <p:cNvCxnSpPr/>
          <p:nvPr/>
        </p:nvCxnSpPr>
        <p:spPr>
          <a:xfrm rot="5400000">
            <a:off x="1101053" y="180048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ángulo 418" descr="Nodo de cuarto nivel&#10;" title="Nodo04"/>
          <p:cNvSpPr/>
          <p:nvPr/>
        </p:nvSpPr>
        <p:spPr>
          <a:xfrm>
            <a:off x="8287755" y="3569695"/>
            <a:ext cx="726418" cy="3808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integrar las economías 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20" name="Conector angular 419"/>
          <p:cNvCxnSpPr/>
          <p:nvPr/>
        </p:nvCxnSpPr>
        <p:spPr>
          <a:xfrm rot="5400000">
            <a:off x="8556042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angular 420"/>
          <p:cNvCxnSpPr/>
          <p:nvPr/>
        </p:nvCxnSpPr>
        <p:spPr>
          <a:xfrm rot="5400000">
            <a:off x="7766336" y="3508536"/>
            <a:ext cx="136675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angular 421"/>
          <p:cNvCxnSpPr/>
          <p:nvPr/>
        </p:nvCxnSpPr>
        <p:spPr>
          <a:xfrm rot="5400000">
            <a:off x="1422009" y="3502095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422"/>
          <p:cNvCxnSpPr/>
          <p:nvPr/>
        </p:nvCxnSpPr>
        <p:spPr>
          <a:xfrm rot="5400000">
            <a:off x="441795" y="3519412"/>
            <a:ext cx="136675" cy="876"/>
          </a:xfrm>
          <a:prstGeom prst="bentConnector3">
            <a:avLst>
              <a:gd name="adj1" fmla="val -108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recto 424"/>
          <p:cNvCxnSpPr/>
          <p:nvPr/>
        </p:nvCxnSpPr>
        <p:spPr>
          <a:xfrm>
            <a:off x="515867" y="3426254"/>
            <a:ext cx="968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angular 426"/>
          <p:cNvCxnSpPr/>
          <p:nvPr/>
        </p:nvCxnSpPr>
        <p:spPr>
          <a:xfrm rot="5400000">
            <a:off x="1088163" y="3385891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angular 438"/>
          <p:cNvCxnSpPr/>
          <p:nvPr/>
        </p:nvCxnSpPr>
        <p:spPr>
          <a:xfrm rot="16200000" flipH="1">
            <a:off x="4356457" y="25604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ector angular 439"/>
          <p:cNvCxnSpPr/>
          <p:nvPr/>
        </p:nvCxnSpPr>
        <p:spPr>
          <a:xfrm rot="16200000" flipH="1">
            <a:off x="1079848" y="2380367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ector angular 440"/>
          <p:cNvCxnSpPr/>
          <p:nvPr/>
        </p:nvCxnSpPr>
        <p:spPr>
          <a:xfrm rot="16200000" flipH="1">
            <a:off x="1079845" y="2712879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ector angular 441"/>
          <p:cNvCxnSpPr/>
          <p:nvPr/>
        </p:nvCxnSpPr>
        <p:spPr>
          <a:xfrm rot="16200000" flipH="1">
            <a:off x="1131821" y="1507523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Conector recto 443"/>
          <p:cNvCxnSpPr/>
          <p:nvPr/>
        </p:nvCxnSpPr>
        <p:spPr>
          <a:xfrm flipV="1">
            <a:off x="1198897" y="579762"/>
            <a:ext cx="6507834" cy="3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/>
          <p:nvPr/>
        </p:nvCxnSpPr>
        <p:spPr>
          <a:xfrm rot="16200000" flipH="1">
            <a:off x="4291314" y="824638"/>
            <a:ext cx="261094" cy="1155"/>
          </a:xfrm>
          <a:prstGeom prst="bentConnector3">
            <a:avLst>
              <a:gd name="adj1" fmla="val -105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angular 446"/>
          <p:cNvCxnSpPr/>
          <p:nvPr/>
        </p:nvCxnSpPr>
        <p:spPr>
          <a:xfrm rot="16200000" flipH="1">
            <a:off x="7574860" y="855811"/>
            <a:ext cx="261094" cy="1155"/>
          </a:xfrm>
          <a:prstGeom prst="bentConnector3">
            <a:avLst>
              <a:gd name="adj1" fmla="val -49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/>
          <p:nvPr/>
        </p:nvCxnSpPr>
        <p:spPr>
          <a:xfrm rot="5400000">
            <a:off x="482020" y="4411122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angular 450"/>
          <p:cNvCxnSpPr/>
          <p:nvPr/>
        </p:nvCxnSpPr>
        <p:spPr>
          <a:xfrm rot="5400000">
            <a:off x="1479556" y="4431915"/>
            <a:ext cx="77222" cy="35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angular 451"/>
          <p:cNvCxnSpPr/>
          <p:nvPr/>
        </p:nvCxnSpPr>
        <p:spPr>
          <a:xfrm rot="16200000" flipH="1">
            <a:off x="6961094" y="2349194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angular 452"/>
          <p:cNvCxnSpPr/>
          <p:nvPr/>
        </p:nvCxnSpPr>
        <p:spPr>
          <a:xfrm rot="16200000" flipH="1">
            <a:off x="6968020" y="2667850"/>
            <a:ext cx="90635" cy="23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/>
          <p:cNvCxnSpPr/>
          <p:nvPr/>
        </p:nvCxnSpPr>
        <p:spPr>
          <a:xfrm flipH="1">
            <a:off x="6892680" y="3069060"/>
            <a:ext cx="1652" cy="25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1886</TotalTime>
  <Words>121</Words>
  <Application>Microsoft Office PowerPoint</Application>
  <PresentationFormat>Carta (216 x 279 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bachue digital</cp:lastModifiedBy>
  <cp:revision>57</cp:revision>
  <cp:lastPrinted>2015-06-25T22:36:16Z</cp:lastPrinted>
  <dcterms:created xsi:type="dcterms:W3CDTF">2015-05-14T14:12:36Z</dcterms:created>
  <dcterms:modified xsi:type="dcterms:W3CDTF">2015-07-31T05:07:52Z</dcterms:modified>
</cp:coreProperties>
</file>